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0"/>
  </p:notesMasterIdLst>
  <p:sldIdLst>
    <p:sldId id="256" r:id="rId3"/>
    <p:sldId id="257" r:id="rId4"/>
    <p:sldId id="330" r:id="rId5"/>
    <p:sldId id="331" r:id="rId6"/>
    <p:sldId id="332" r:id="rId7"/>
    <p:sldId id="333" r:id="rId8"/>
    <p:sldId id="324" r:id="rId9"/>
    <p:sldId id="325" r:id="rId10"/>
    <p:sldId id="326" r:id="rId11"/>
    <p:sldId id="327" r:id="rId12"/>
    <p:sldId id="328" r:id="rId13"/>
    <p:sldId id="329" r:id="rId14"/>
    <p:sldId id="259" r:id="rId15"/>
    <p:sldId id="265" r:id="rId16"/>
    <p:sldId id="283" r:id="rId17"/>
    <p:sldId id="267" r:id="rId18"/>
    <p:sldId id="268" r:id="rId19"/>
    <p:sldId id="269" r:id="rId20"/>
    <p:sldId id="271" r:id="rId21"/>
    <p:sldId id="272" r:id="rId22"/>
    <p:sldId id="273" r:id="rId23"/>
    <p:sldId id="275" r:id="rId24"/>
    <p:sldId id="286" r:id="rId25"/>
    <p:sldId id="287" r:id="rId26"/>
    <p:sldId id="276" r:id="rId27"/>
    <p:sldId id="277" r:id="rId28"/>
    <p:sldId id="278" r:id="rId29"/>
    <p:sldId id="279" r:id="rId30"/>
    <p:sldId id="280" r:id="rId31"/>
    <p:sldId id="284" r:id="rId32"/>
    <p:sldId id="281" r:id="rId33"/>
    <p:sldId id="282" r:id="rId34"/>
    <p:sldId id="266" r:id="rId35"/>
    <p:sldId id="288" r:id="rId36"/>
    <p:sldId id="289" r:id="rId37"/>
    <p:sldId id="270" r:id="rId38"/>
    <p:sldId id="290" r:id="rId39"/>
    <p:sldId id="274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285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34" r:id="rId75"/>
    <p:sldId id="335" r:id="rId76"/>
    <p:sldId id="336" r:id="rId77"/>
    <p:sldId id="261" r:id="rId78"/>
    <p:sldId id="262" r:id="rId7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57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E606D-C722-45DA-82F9-9FBA1355E386}" type="doc">
      <dgm:prSet loTypeId="urn:microsoft.com/office/officeart/2005/8/layout/hierarchy2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E2F458C-592E-45FA-A02F-B58E999BA55D}">
      <dgm:prSet phldrT="[텍스트]"/>
      <dgm:spPr/>
      <dgm:t>
        <a:bodyPr/>
        <a:lstStyle/>
        <a:p>
          <a:pPr latinLnBrk="1"/>
          <a:r>
            <a:rPr lang="ko-KR" altLang="en-US" dirty="0"/>
            <a:t>마트배송관리</a:t>
          </a:r>
          <a:endParaRPr lang="en-US" altLang="ko-KR" dirty="0"/>
        </a:p>
        <a:p>
          <a:pPr latinLnBrk="1"/>
          <a:r>
            <a:rPr lang="ko-KR" altLang="en-US" dirty="0"/>
            <a:t>프로그램</a:t>
          </a:r>
        </a:p>
      </dgm:t>
    </dgm:pt>
    <dgm:pt modelId="{8E3E7834-C687-4063-AC4D-A1C767F8E04B}" type="parTrans" cxnId="{6CC67EC9-2E35-4B25-9A60-59F4664D449A}">
      <dgm:prSet/>
      <dgm:spPr/>
      <dgm:t>
        <a:bodyPr/>
        <a:lstStyle/>
        <a:p>
          <a:pPr latinLnBrk="1"/>
          <a:endParaRPr lang="ko-KR" altLang="en-US"/>
        </a:p>
      </dgm:t>
    </dgm:pt>
    <dgm:pt modelId="{3B63547A-C93F-4789-B726-9ACF94710ADC}" type="sibTrans" cxnId="{6CC67EC9-2E35-4B25-9A60-59F4664D449A}">
      <dgm:prSet/>
      <dgm:spPr/>
      <dgm:t>
        <a:bodyPr/>
        <a:lstStyle/>
        <a:p>
          <a:pPr latinLnBrk="1"/>
          <a:endParaRPr lang="ko-KR" altLang="en-US"/>
        </a:p>
      </dgm:t>
    </dgm:pt>
    <dgm:pt modelId="{EEEAE0BA-06C0-44E6-BF94-FE6E73F195DC}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  <a:endParaRPr lang="en-US" altLang="ko-KR" dirty="0"/>
        </a:p>
      </dgm:t>
    </dgm:pt>
    <dgm:pt modelId="{320921B2-984A-4F2E-9724-C5FF0C8888CC}" type="parTrans" cxnId="{75D03B8E-427E-4E20-9F5E-5F987BCD7F52}">
      <dgm:prSet/>
      <dgm:spPr/>
      <dgm:t>
        <a:bodyPr/>
        <a:lstStyle/>
        <a:p>
          <a:pPr latinLnBrk="1"/>
          <a:endParaRPr lang="ko-KR" altLang="en-US"/>
        </a:p>
      </dgm:t>
    </dgm:pt>
    <dgm:pt modelId="{56DE4A64-69FE-49A1-BA13-A426F5CD5990}" type="sibTrans" cxnId="{75D03B8E-427E-4E20-9F5E-5F987BCD7F52}">
      <dgm:prSet/>
      <dgm:spPr/>
      <dgm:t>
        <a:bodyPr/>
        <a:lstStyle/>
        <a:p>
          <a:pPr latinLnBrk="1"/>
          <a:endParaRPr lang="ko-KR" altLang="en-US"/>
        </a:p>
      </dgm:t>
    </dgm:pt>
    <dgm:pt modelId="{E87E30EA-8DAD-49BE-BC09-6AD2259A284B}">
      <dgm:prSet phldrT="[텍스트]"/>
      <dgm:spPr/>
      <dgm:t>
        <a:bodyPr/>
        <a:lstStyle/>
        <a:p>
          <a:pPr latinLnBrk="1"/>
          <a:r>
            <a:rPr lang="ko-KR" altLang="en-US" dirty="0"/>
            <a:t>관리자</a:t>
          </a:r>
        </a:p>
      </dgm:t>
    </dgm:pt>
    <dgm:pt modelId="{EC01D69C-C77C-4F0D-B4A2-1F00C81A3C80}" type="parTrans" cxnId="{B0E38619-657A-49C5-B475-41ED1F0BF7F6}">
      <dgm:prSet/>
      <dgm:spPr/>
      <dgm:t>
        <a:bodyPr/>
        <a:lstStyle/>
        <a:p>
          <a:pPr latinLnBrk="1"/>
          <a:endParaRPr lang="ko-KR" altLang="en-US"/>
        </a:p>
      </dgm:t>
    </dgm:pt>
    <dgm:pt modelId="{834CB3EB-7FDE-4461-8D1B-3CB505CFF2A1}" type="sibTrans" cxnId="{B0E38619-657A-49C5-B475-41ED1F0BF7F6}">
      <dgm:prSet/>
      <dgm:spPr/>
      <dgm:t>
        <a:bodyPr/>
        <a:lstStyle/>
        <a:p>
          <a:pPr latinLnBrk="1"/>
          <a:endParaRPr lang="ko-KR" altLang="en-US"/>
        </a:p>
      </dgm:t>
    </dgm:pt>
    <dgm:pt modelId="{3E412643-1794-4690-8ED9-4BB21DDF0478}">
      <dgm:prSet/>
      <dgm:spPr/>
      <dgm:t>
        <a:bodyPr/>
        <a:lstStyle/>
        <a:p>
          <a:pPr latinLnBrk="1"/>
          <a:r>
            <a:rPr lang="ko-KR" altLang="en-US" dirty="0"/>
            <a:t>회원</a:t>
          </a:r>
        </a:p>
      </dgm:t>
    </dgm:pt>
    <dgm:pt modelId="{A0EEDD93-8E42-47A3-8FC4-5E80372DFA9C}" type="parTrans" cxnId="{4F92F036-9E4D-4B66-97BD-E57944B4C0DE}">
      <dgm:prSet/>
      <dgm:spPr/>
      <dgm:t>
        <a:bodyPr/>
        <a:lstStyle/>
        <a:p>
          <a:pPr latinLnBrk="1"/>
          <a:endParaRPr lang="ko-KR" altLang="en-US"/>
        </a:p>
      </dgm:t>
    </dgm:pt>
    <dgm:pt modelId="{D37F3952-B7AA-4429-BD10-9A17CC9870C4}" type="sibTrans" cxnId="{4F92F036-9E4D-4B66-97BD-E57944B4C0DE}">
      <dgm:prSet/>
      <dgm:spPr/>
      <dgm:t>
        <a:bodyPr/>
        <a:lstStyle/>
        <a:p>
          <a:pPr latinLnBrk="1"/>
          <a:endParaRPr lang="ko-KR" altLang="en-US"/>
        </a:p>
      </dgm:t>
    </dgm:pt>
    <dgm:pt modelId="{88A45124-C285-4A97-874C-15D7CADD3A13}">
      <dgm:prSet/>
      <dgm:spPr/>
      <dgm:t>
        <a:bodyPr/>
        <a:lstStyle/>
        <a:p>
          <a:pPr latinLnBrk="1"/>
          <a:r>
            <a:rPr lang="ko-KR" altLang="en-US" dirty="0"/>
            <a:t>비회원</a:t>
          </a:r>
        </a:p>
      </dgm:t>
    </dgm:pt>
    <dgm:pt modelId="{519E42C3-B8AC-478A-A917-5F51377982CB}" type="parTrans" cxnId="{502A9F04-AD63-4C08-B0F3-136026058662}">
      <dgm:prSet/>
      <dgm:spPr/>
      <dgm:t>
        <a:bodyPr/>
        <a:lstStyle/>
        <a:p>
          <a:pPr latinLnBrk="1"/>
          <a:endParaRPr lang="ko-KR" altLang="en-US"/>
        </a:p>
      </dgm:t>
    </dgm:pt>
    <dgm:pt modelId="{0CECF7CE-55A3-45FD-8B30-8CC989BD6AD1}" type="sibTrans" cxnId="{502A9F04-AD63-4C08-B0F3-136026058662}">
      <dgm:prSet/>
      <dgm:spPr/>
      <dgm:t>
        <a:bodyPr/>
        <a:lstStyle/>
        <a:p>
          <a:pPr latinLnBrk="1"/>
          <a:endParaRPr lang="ko-KR" altLang="en-US"/>
        </a:p>
      </dgm:t>
    </dgm:pt>
    <dgm:pt modelId="{FEF30E2A-3D94-4501-BF8E-31FA9190A52C}" type="pres">
      <dgm:prSet presAssocID="{1F0E606D-C722-45DA-82F9-9FBA1355E38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3F5211-9DDE-4055-86D0-BF344E07DCE4}" type="pres">
      <dgm:prSet presAssocID="{5E2F458C-592E-45FA-A02F-B58E999BA55D}" presName="root1" presStyleCnt="0"/>
      <dgm:spPr/>
    </dgm:pt>
    <dgm:pt modelId="{54DC4913-56EC-4E89-B45C-9105CECB1AF0}" type="pres">
      <dgm:prSet presAssocID="{5E2F458C-592E-45FA-A02F-B58E999BA55D}" presName="LevelOneTextNode" presStyleLbl="node0" presStyleIdx="0" presStyleCnt="1" custScaleX="46586" custScaleY="56111" custLinFactNeighborX="12191" custLinFactNeighborY="-120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3B2FF7-9863-47C4-90C3-D64BB7187420}" type="pres">
      <dgm:prSet presAssocID="{5E2F458C-592E-45FA-A02F-B58E999BA55D}" presName="level2hierChild" presStyleCnt="0"/>
      <dgm:spPr/>
    </dgm:pt>
    <dgm:pt modelId="{CC2DE198-E669-47A6-A63E-16BECC3EBCA6}" type="pres">
      <dgm:prSet presAssocID="{320921B2-984A-4F2E-9724-C5FF0C8888CC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90B0CAC-6341-47D0-AC40-1D2B5C7DED9F}" type="pres">
      <dgm:prSet presAssocID="{320921B2-984A-4F2E-9724-C5FF0C8888CC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2597FDE-5009-4E7B-9C3E-DA2B0862F52E}" type="pres">
      <dgm:prSet presAssocID="{EEEAE0BA-06C0-44E6-BF94-FE6E73F195DC}" presName="root2" presStyleCnt="0"/>
      <dgm:spPr/>
    </dgm:pt>
    <dgm:pt modelId="{DC074565-B6C8-4056-B4DE-21CFF30A2AE1}" type="pres">
      <dgm:prSet presAssocID="{EEEAE0BA-06C0-44E6-BF94-FE6E73F195DC}" presName="LevelTwoTextNode" presStyleLbl="node2" presStyleIdx="0" presStyleCnt="1" custScaleX="25642" custScaleY="38434" custLinFactNeighborX="-9897" custLinFactNeighborY="-1039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E624B3-3E2E-4F06-8641-825B3696A8E4}" type="pres">
      <dgm:prSet presAssocID="{EEEAE0BA-06C0-44E6-BF94-FE6E73F195DC}" presName="level3hierChild" presStyleCnt="0"/>
      <dgm:spPr/>
    </dgm:pt>
    <dgm:pt modelId="{824308B7-FF7D-4EA4-B223-BF56F8667213}" type="pres">
      <dgm:prSet presAssocID="{EC01D69C-C77C-4F0D-B4A2-1F00C81A3C80}" presName="conn2-1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F39CAA5-7E30-4328-82FF-0402BF78DCD1}" type="pres">
      <dgm:prSet presAssocID="{EC01D69C-C77C-4F0D-B4A2-1F00C81A3C80}" presName="connTx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4F946BC-5D64-4B09-8C6A-D2232115B964}" type="pres">
      <dgm:prSet presAssocID="{E87E30EA-8DAD-49BE-BC09-6AD2259A284B}" presName="root2" presStyleCnt="0"/>
      <dgm:spPr/>
    </dgm:pt>
    <dgm:pt modelId="{AC2BB365-7960-4A05-9F8C-B23B737413EF}" type="pres">
      <dgm:prSet presAssocID="{E87E30EA-8DAD-49BE-BC09-6AD2259A284B}" presName="LevelTwoTextNode" presStyleLbl="node3" presStyleIdx="0" presStyleCnt="3" custScaleX="20572" custScaleY="20084" custLinFactNeighborX="-24988" custLinFactNeighborY="-1935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7608A-8C1A-442F-AFC1-E7C1FA7A026A}" type="pres">
      <dgm:prSet presAssocID="{E87E30EA-8DAD-49BE-BC09-6AD2259A284B}" presName="level3hierChild" presStyleCnt="0"/>
      <dgm:spPr/>
    </dgm:pt>
    <dgm:pt modelId="{D076DD07-0D9B-4AEF-AF71-93948C579DE2}" type="pres">
      <dgm:prSet presAssocID="{A0EEDD93-8E42-47A3-8FC4-5E80372DFA9C}" presName="conn2-1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F854DE2-09F1-4D91-8F6B-6F0B4EDF8C96}" type="pres">
      <dgm:prSet presAssocID="{A0EEDD93-8E42-47A3-8FC4-5E80372DFA9C}" presName="connTx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AD1A3D2-40D5-4106-B113-7BA2AC52ECD5}" type="pres">
      <dgm:prSet presAssocID="{3E412643-1794-4690-8ED9-4BB21DDF0478}" presName="root2" presStyleCnt="0"/>
      <dgm:spPr/>
    </dgm:pt>
    <dgm:pt modelId="{F15F923C-A66D-4ED1-A615-3696558A893C}" type="pres">
      <dgm:prSet presAssocID="{3E412643-1794-4690-8ED9-4BB21DDF0478}" presName="LevelTwoTextNode" presStyleLbl="node3" presStyleIdx="1" presStyleCnt="3" custScaleX="20572" custScaleY="20084" custLinFactNeighborX="-23244" custLinFactNeighborY="-91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549540-CC05-46EC-9796-92888D4A3953}" type="pres">
      <dgm:prSet presAssocID="{3E412643-1794-4690-8ED9-4BB21DDF0478}" presName="level3hierChild" presStyleCnt="0"/>
      <dgm:spPr/>
    </dgm:pt>
    <dgm:pt modelId="{645F84C7-2248-43E4-994F-9FF29B3E8924}" type="pres">
      <dgm:prSet presAssocID="{519E42C3-B8AC-478A-A917-5F51377982CB}" presName="conn2-1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5037777-D26E-4BA9-B7AB-EFF95DF70259}" type="pres">
      <dgm:prSet presAssocID="{519E42C3-B8AC-478A-A917-5F51377982CB}" presName="connTx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76B5E3B6-7968-46BB-9BFF-321FD6E226D7}" type="pres">
      <dgm:prSet presAssocID="{88A45124-C285-4A97-874C-15D7CADD3A13}" presName="root2" presStyleCnt="0"/>
      <dgm:spPr/>
    </dgm:pt>
    <dgm:pt modelId="{80EB717C-90F3-4719-87E6-AAB68A953BB6}" type="pres">
      <dgm:prSet presAssocID="{88A45124-C285-4A97-874C-15D7CADD3A13}" presName="LevelTwoTextNode" presStyleLbl="node3" presStyleIdx="2" presStyleCnt="3" custScaleX="20572" custScaleY="20084" custLinFactNeighborX="-23244" custLinFactNeighborY="46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10FE43-0FB0-449F-A341-2EB836FE74B6}" type="pres">
      <dgm:prSet presAssocID="{88A45124-C285-4A97-874C-15D7CADD3A13}" presName="level3hierChild" presStyleCnt="0"/>
      <dgm:spPr/>
    </dgm:pt>
  </dgm:ptLst>
  <dgm:cxnLst>
    <dgm:cxn modelId="{C2B65E90-63F5-432D-BB60-D2F50A0BC8FF}" type="presOf" srcId="{A0EEDD93-8E42-47A3-8FC4-5E80372DFA9C}" destId="{AF854DE2-09F1-4D91-8F6B-6F0B4EDF8C96}" srcOrd="1" destOrd="0" presId="urn:microsoft.com/office/officeart/2005/8/layout/hierarchy2"/>
    <dgm:cxn modelId="{C53EA198-4EAB-4774-A332-672EFF6A3CE0}" type="presOf" srcId="{EC01D69C-C77C-4F0D-B4A2-1F00C81A3C80}" destId="{824308B7-FF7D-4EA4-B223-BF56F8667213}" srcOrd="0" destOrd="0" presId="urn:microsoft.com/office/officeart/2005/8/layout/hierarchy2"/>
    <dgm:cxn modelId="{0DF2A5E5-AD87-4C2E-AB9D-CEF48E9AC301}" type="presOf" srcId="{E87E30EA-8DAD-49BE-BC09-6AD2259A284B}" destId="{AC2BB365-7960-4A05-9F8C-B23B737413EF}" srcOrd="0" destOrd="0" presId="urn:microsoft.com/office/officeart/2005/8/layout/hierarchy2"/>
    <dgm:cxn modelId="{5ADCD260-BDBB-4F67-B9BD-E1EF4BBAB03E}" type="presOf" srcId="{3E412643-1794-4690-8ED9-4BB21DDF0478}" destId="{F15F923C-A66D-4ED1-A615-3696558A893C}" srcOrd="0" destOrd="0" presId="urn:microsoft.com/office/officeart/2005/8/layout/hierarchy2"/>
    <dgm:cxn modelId="{A689FCCF-88CD-4F75-B066-654849C8D8D8}" type="presOf" srcId="{320921B2-984A-4F2E-9724-C5FF0C8888CC}" destId="{990B0CAC-6341-47D0-AC40-1D2B5C7DED9F}" srcOrd="1" destOrd="0" presId="urn:microsoft.com/office/officeart/2005/8/layout/hierarchy2"/>
    <dgm:cxn modelId="{E0A9D73B-BE48-4E1B-9D62-BED464E58EBA}" type="presOf" srcId="{88A45124-C285-4A97-874C-15D7CADD3A13}" destId="{80EB717C-90F3-4719-87E6-AAB68A953BB6}" srcOrd="0" destOrd="0" presId="urn:microsoft.com/office/officeart/2005/8/layout/hierarchy2"/>
    <dgm:cxn modelId="{C7F38428-EEC2-4364-8FBA-984EB0422CE1}" type="presOf" srcId="{519E42C3-B8AC-478A-A917-5F51377982CB}" destId="{35037777-D26E-4BA9-B7AB-EFF95DF70259}" srcOrd="1" destOrd="0" presId="urn:microsoft.com/office/officeart/2005/8/layout/hierarchy2"/>
    <dgm:cxn modelId="{AF2662E8-2270-4619-9BD0-11A22416CA86}" type="presOf" srcId="{320921B2-984A-4F2E-9724-C5FF0C8888CC}" destId="{CC2DE198-E669-47A6-A63E-16BECC3EBCA6}" srcOrd="0" destOrd="0" presId="urn:microsoft.com/office/officeart/2005/8/layout/hierarchy2"/>
    <dgm:cxn modelId="{502A9F04-AD63-4C08-B0F3-136026058662}" srcId="{EEEAE0BA-06C0-44E6-BF94-FE6E73F195DC}" destId="{88A45124-C285-4A97-874C-15D7CADD3A13}" srcOrd="2" destOrd="0" parTransId="{519E42C3-B8AC-478A-A917-5F51377982CB}" sibTransId="{0CECF7CE-55A3-45FD-8B30-8CC989BD6AD1}"/>
    <dgm:cxn modelId="{E96C847E-586E-42A4-BC0F-6C3DEC7180A4}" type="presOf" srcId="{519E42C3-B8AC-478A-A917-5F51377982CB}" destId="{645F84C7-2248-43E4-994F-9FF29B3E8924}" srcOrd="0" destOrd="0" presId="urn:microsoft.com/office/officeart/2005/8/layout/hierarchy2"/>
    <dgm:cxn modelId="{B0E38619-657A-49C5-B475-41ED1F0BF7F6}" srcId="{EEEAE0BA-06C0-44E6-BF94-FE6E73F195DC}" destId="{E87E30EA-8DAD-49BE-BC09-6AD2259A284B}" srcOrd="0" destOrd="0" parTransId="{EC01D69C-C77C-4F0D-B4A2-1F00C81A3C80}" sibTransId="{834CB3EB-7FDE-4461-8D1B-3CB505CFF2A1}"/>
    <dgm:cxn modelId="{CF6B123F-3A15-410D-89FE-2D81E30E0A03}" type="presOf" srcId="{EEEAE0BA-06C0-44E6-BF94-FE6E73F195DC}" destId="{DC074565-B6C8-4056-B4DE-21CFF30A2AE1}" srcOrd="0" destOrd="0" presId="urn:microsoft.com/office/officeart/2005/8/layout/hierarchy2"/>
    <dgm:cxn modelId="{6CC67EC9-2E35-4B25-9A60-59F4664D449A}" srcId="{1F0E606D-C722-45DA-82F9-9FBA1355E386}" destId="{5E2F458C-592E-45FA-A02F-B58E999BA55D}" srcOrd="0" destOrd="0" parTransId="{8E3E7834-C687-4063-AC4D-A1C767F8E04B}" sibTransId="{3B63547A-C93F-4789-B726-9ACF94710ADC}"/>
    <dgm:cxn modelId="{A39EEA6F-6C88-475D-A1F3-A9A55C614FDC}" type="presOf" srcId="{5E2F458C-592E-45FA-A02F-B58E999BA55D}" destId="{54DC4913-56EC-4E89-B45C-9105CECB1AF0}" srcOrd="0" destOrd="0" presId="urn:microsoft.com/office/officeart/2005/8/layout/hierarchy2"/>
    <dgm:cxn modelId="{15E657B3-7B8D-4046-A334-B1C0018FFBC2}" type="presOf" srcId="{A0EEDD93-8E42-47A3-8FC4-5E80372DFA9C}" destId="{D076DD07-0D9B-4AEF-AF71-93948C579DE2}" srcOrd="0" destOrd="0" presId="urn:microsoft.com/office/officeart/2005/8/layout/hierarchy2"/>
    <dgm:cxn modelId="{182308A8-96E0-4E43-95B7-79735AE8319E}" type="presOf" srcId="{1F0E606D-C722-45DA-82F9-9FBA1355E386}" destId="{FEF30E2A-3D94-4501-BF8E-31FA9190A52C}" srcOrd="0" destOrd="0" presId="urn:microsoft.com/office/officeart/2005/8/layout/hierarchy2"/>
    <dgm:cxn modelId="{4F92F036-9E4D-4B66-97BD-E57944B4C0DE}" srcId="{EEEAE0BA-06C0-44E6-BF94-FE6E73F195DC}" destId="{3E412643-1794-4690-8ED9-4BB21DDF0478}" srcOrd="1" destOrd="0" parTransId="{A0EEDD93-8E42-47A3-8FC4-5E80372DFA9C}" sibTransId="{D37F3952-B7AA-4429-BD10-9A17CC9870C4}"/>
    <dgm:cxn modelId="{75D03B8E-427E-4E20-9F5E-5F987BCD7F52}" srcId="{5E2F458C-592E-45FA-A02F-B58E999BA55D}" destId="{EEEAE0BA-06C0-44E6-BF94-FE6E73F195DC}" srcOrd="0" destOrd="0" parTransId="{320921B2-984A-4F2E-9724-C5FF0C8888CC}" sibTransId="{56DE4A64-69FE-49A1-BA13-A426F5CD5990}"/>
    <dgm:cxn modelId="{983E7268-D36F-4253-8738-984FDE7271C8}" type="presOf" srcId="{EC01D69C-C77C-4F0D-B4A2-1F00C81A3C80}" destId="{6F39CAA5-7E30-4328-82FF-0402BF78DCD1}" srcOrd="1" destOrd="0" presId="urn:microsoft.com/office/officeart/2005/8/layout/hierarchy2"/>
    <dgm:cxn modelId="{501B3F03-303B-4DEA-90C9-3DE7E7398B0F}" type="presParOf" srcId="{FEF30E2A-3D94-4501-BF8E-31FA9190A52C}" destId="{283F5211-9DDE-4055-86D0-BF344E07DCE4}" srcOrd="0" destOrd="0" presId="urn:microsoft.com/office/officeart/2005/8/layout/hierarchy2"/>
    <dgm:cxn modelId="{B511CC3D-24AC-441D-A791-32F34AFEB645}" type="presParOf" srcId="{283F5211-9DDE-4055-86D0-BF344E07DCE4}" destId="{54DC4913-56EC-4E89-B45C-9105CECB1AF0}" srcOrd="0" destOrd="0" presId="urn:microsoft.com/office/officeart/2005/8/layout/hierarchy2"/>
    <dgm:cxn modelId="{68808DAB-DC31-4169-ACBE-C4CAC4A31668}" type="presParOf" srcId="{283F5211-9DDE-4055-86D0-BF344E07DCE4}" destId="{913B2FF7-9863-47C4-90C3-D64BB7187420}" srcOrd="1" destOrd="0" presId="urn:microsoft.com/office/officeart/2005/8/layout/hierarchy2"/>
    <dgm:cxn modelId="{56CB043A-3142-4A38-811A-45F7B6170F21}" type="presParOf" srcId="{913B2FF7-9863-47C4-90C3-D64BB7187420}" destId="{CC2DE198-E669-47A6-A63E-16BECC3EBCA6}" srcOrd="0" destOrd="0" presId="urn:microsoft.com/office/officeart/2005/8/layout/hierarchy2"/>
    <dgm:cxn modelId="{084DA714-3636-485A-9780-2CA71F075655}" type="presParOf" srcId="{CC2DE198-E669-47A6-A63E-16BECC3EBCA6}" destId="{990B0CAC-6341-47D0-AC40-1D2B5C7DED9F}" srcOrd="0" destOrd="0" presId="urn:microsoft.com/office/officeart/2005/8/layout/hierarchy2"/>
    <dgm:cxn modelId="{C11A5521-A85F-49F9-8A9F-928BF49786B9}" type="presParOf" srcId="{913B2FF7-9863-47C4-90C3-D64BB7187420}" destId="{42597FDE-5009-4E7B-9C3E-DA2B0862F52E}" srcOrd="1" destOrd="0" presId="urn:microsoft.com/office/officeart/2005/8/layout/hierarchy2"/>
    <dgm:cxn modelId="{7A5072F5-CE85-45FD-814C-D9EEAAAF66D5}" type="presParOf" srcId="{42597FDE-5009-4E7B-9C3E-DA2B0862F52E}" destId="{DC074565-B6C8-4056-B4DE-21CFF30A2AE1}" srcOrd="0" destOrd="0" presId="urn:microsoft.com/office/officeart/2005/8/layout/hierarchy2"/>
    <dgm:cxn modelId="{B3756F0B-0A4C-4FB4-AB42-9B63B0131DB8}" type="presParOf" srcId="{42597FDE-5009-4E7B-9C3E-DA2B0862F52E}" destId="{60E624B3-3E2E-4F06-8641-825B3696A8E4}" srcOrd="1" destOrd="0" presId="urn:microsoft.com/office/officeart/2005/8/layout/hierarchy2"/>
    <dgm:cxn modelId="{1F1DDDB4-9E3B-4CED-A9B0-F8671D56A567}" type="presParOf" srcId="{60E624B3-3E2E-4F06-8641-825B3696A8E4}" destId="{824308B7-FF7D-4EA4-B223-BF56F8667213}" srcOrd="0" destOrd="0" presId="urn:microsoft.com/office/officeart/2005/8/layout/hierarchy2"/>
    <dgm:cxn modelId="{BFAC113B-767E-44E2-A9C3-A1DC9B5748EE}" type="presParOf" srcId="{824308B7-FF7D-4EA4-B223-BF56F8667213}" destId="{6F39CAA5-7E30-4328-82FF-0402BF78DCD1}" srcOrd="0" destOrd="0" presId="urn:microsoft.com/office/officeart/2005/8/layout/hierarchy2"/>
    <dgm:cxn modelId="{BA502B07-B547-440C-93A7-66FFB32D2065}" type="presParOf" srcId="{60E624B3-3E2E-4F06-8641-825B3696A8E4}" destId="{D4F946BC-5D64-4B09-8C6A-D2232115B964}" srcOrd="1" destOrd="0" presId="urn:microsoft.com/office/officeart/2005/8/layout/hierarchy2"/>
    <dgm:cxn modelId="{46FA1063-8628-48DB-A017-8A1ED02F1FBA}" type="presParOf" srcId="{D4F946BC-5D64-4B09-8C6A-D2232115B964}" destId="{AC2BB365-7960-4A05-9F8C-B23B737413EF}" srcOrd="0" destOrd="0" presId="urn:microsoft.com/office/officeart/2005/8/layout/hierarchy2"/>
    <dgm:cxn modelId="{76A4D4F5-5EFB-455E-9A5E-BA3C4DF50C3C}" type="presParOf" srcId="{D4F946BC-5D64-4B09-8C6A-D2232115B964}" destId="{A927608A-8C1A-442F-AFC1-E7C1FA7A026A}" srcOrd="1" destOrd="0" presId="urn:microsoft.com/office/officeart/2005/8/layout/hierarchy2"/>
    <dgm:cxn modelId="{957FF955-1FEF-48CD-980C-4DA72566130C}" type="presParOf" srcId="{60E624B3-3E2E-4F06-8641-825B3696A8E4}" destId="{D076DD07-0D9B-4AEF-AF71-93948C579DE2}" srcOrd="2" destOrd="0" presId="urn:microsoft.com/office/officeart/2005/8/layout/hierarchy2"/>
    <dgm:cxn modelId="{655093AC-3EC5-4C59-9F6B-13CA92E66444}" type="presParOf" srcId="{D076DD07-0D9B-4AEF-AF71-93948C579DE2}" destId="{AF854DE2-09F1-4D91-8F6B-6F0B4EDF8C96}" srcOrd="0" destOrd="0" presId="urn:microsoft.com/office/officeart/2005/8/layout/hierarchy2"/>
    <dgm:cxn modelId="{8ACF955C-49FD-4F5A-8935-2CC44F3A53E5}" type="presParOf" srcId="{60E624B3-3E2E-4F06-8641-825B3696A8E4}" destId="{EAD1A3D2-40D5-4106-B113-7BA2AC52ECD5}" srcOrd="3" destOrd="0" presId="urn:microsoft.com/office/officeart/2005/8/layout/hierarchy2"/>
    <dgm:cxn modelId="{DE1024A2-381D-4363-A684-98298F1FA5CF}" type="presParOf" srcId="{EAD1A3D2-40D5-4106-B113-7BA2AC52ECD5}" destId="{F15F923C-A66D-4ED1-A615-3696558A893C}" srcOrd="0" destOrd="0" presId="urn:microsoft.com/office/officeart/2005/8/layout/hierarchy2"/>
    <dgm:cxn modelId="{BCFFD233-A800-4A3D-9D6A-675B3F0D12AB}" type="presParOf" srcId="{EAD1A3D2-40D5-4106-B113-7BA2AC52ECD5}" destId="{70549540-CC05-46EC-9796-92888D4A3953}" srcOrd="1" destOrd="0" presId="urn:microsoft.com/office/officeart/2005/8/layout/hierarchy2"/>
    <dgm:cxn modelId="{19339D22-2B02-4172-B26F-08BDE8C7BE95}" type="presParOf" srcId="{60E624B3-3E2E-4F06-8641-825B3696A8E4}" destId="{645F84C7-2248-43E4-994F-9FF29B3E8924}" srcOrd="4" destOrd="0" presId="urn:microsoft.com/office/officeart/2005/8/layout/hierarchy2"/>
    <dgm:cxn modelId="{68DC69A6-6BB0-47FA-8E2C-AD55AB2A2068}" type="presParOf" srcId="{645F84C7-2248-43E4-994F-9FF29B3E8924}" destId="{35037777-D26E-4BA9-B7AB-EFF95DF70259}" srcOrd="0" destOrd="0" presId="urn:microsoft.com/office/officeart/2005/8/layout/hierarchy2"/>
    <dgm:cxn modelId="{FD8D0EF5-F1B6-42DE-B8CD-39F7904F4CC9}" type="presParOf" srcId="{60E624B3-3E2E-4F06-8641-825B3696A8E4}" destId="{76B5E3B6-7968-46BB-9BFF-321FD6E226D7}" srcOrd="5" destOrd="0" presId="urn:microsoft.com/office/officeart/2005/8/layout/hierarchy2"/>
    <dgm:cxn modelId="{9B7DFF47-843C-47F7-8EAB-33A55B6101DB}" type="presParOf" srcId="{76B5E3B6-7968-46BB-9BFF-321FD6E226D7}" destId="{80EB717C-90F3-4719-87E6-AAB68A953BB6}" srcOrd="0" destOrd="0" presId="urn:microsoft.com/office/officeart/2005/8/layout/hierarchy2"/>
    <dgm:cxn modelId="{ABC5F01F-AD64-4EA0-A08D-CE4C84BC96A1}" type="presParOf" srcId="{76B5E3B6-7968-46BB-9BFF-321FD6E226D7}" destId="{2510FE43-0FB0-449F-A341-2EB836FE74B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2959F3-7DBB-4FF3-8479-A62D6DB3CF2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4C0CE26-6DAE-43CC-B199-384F3F15EBC8}">
      <dgm:prSet phldrT="[텍스트]"/>
      <dgm:spPr/>
      <dgm:t>
        <a:bodyPr/>
        <a:lstStyle/>
        <a:p>
          <a:pPr latinLnBrk="1"/>
          <a:r>
            <a:rPr lang="ko-KR" altLang="en-US" dirty="0"/>
            <a:t>관리자</a:t>
          </a:r>
        </a:p>
      </dgm:t>
    </dgm:pt>
    <dgm:pt modelId="{2EE78F31-EBF9-4728-96BE-0B79E46289DF}" type="par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75CF1CCD-3D70-45EA-A0D9-77A63F5BF8CB}" type="sib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9D4DB337-C499-49E1-B604-6AF7FEA9350B}">
      <dgm:prSet phldrT="[텍스트]"/>
      <dgm:spPr/>
      <dgm:t>
        <a:bodyPr/>
        <a:lstStyle/>
        <a:p>
          <a:pPr latinLnBrk="1"/>
          <a:r>
            <a:rPr lang="ko-KR" altLang="en-US" dirty="0"/>
            <a:t>회원관리</a:t>
          </a:r>
        </a:p>
      </dgm:t>
    </dgm:pt>
    <dgm:pt modelId="{11B44B45-6590-4F77-8314-EA94BBAC4827}" type="parTrans" cxnId="{192047ED-FD39-4DDF-9C28-9CB0D952CC7A}">
      <dgm:prSet/>
      <dgm:spPr/>
      <dgm:t>
        <a:bodyPr/>
        <a:lstStyle/>
        <a:p>
          <a:pPr latinLnBrk="1"/>
          <a:endParaRPr lang="ko-KR" altLang="en-US"/>
        </a:p>
      </dgm:t>
    </dgm:pt>
    <dgm:pt modelId="{1550CA2E-1A5C-4926-9B87-39F41629892E}" type="sibTrans" cxnId="{192047ED-FD39-4DDF-9C28-9CB0D952CC7A}">
      <dgm:prSet/>
      <dgm:spPr/>
      <dgm:t>
        <a:bodyPr/>
        <a:lstStyle/>
        <a:p>
          <a:pPr latinLnBrk="1"/>
          <a:endParaRPr lang="ko-KR" altLang="en-US"/>
        </a:p>
      </dgm:t>
    </dgm:pt>
    <dgm:pt modelId="{C757FE37-575E-4856-B741-E8565EF207F3}">
      <dgm:prSet/>
      <dgm:spPr/>
      <dgm:t>
        <a:bodyPr/>
        <a:lstStyle/>
        <a:p>
          <a:pPr latinLnBrk="1"/>
          <a:r>
            <a:rPr lang="ko-KR" altLang="en-US" dirty="0"/>
            <a:t>재고관리</a:t>
          </a:r>
        </a:p>
      </dgm:t>
    </dgm:pt>
    <dgm:pt modelId="{7D11438F-55F9-4240-9449-9EBBAA3C55AC}" type="parTrans" cxnId="{4473640D-CB42-4472-87CA-DAA5489BD4DE}">
      <dgm:prSet/>
      <dgm:spPr/>
      <dgm:t>
        <a:bodyPr/>
        <a:lstStyle/>
        <a:p>
          <a:pPr latinLnBrk="1"/>
          <a:endParaRPr lang="ko-KR" altLang="en-US"/>
        </a:p>
      </dgm:t>
    </dgm:pt>
    <dgm:pt modelId="{5C1C0380-3F07-49B4-8125-AC0523DA30E5}" type="sibTrans" cxnId="{4473640D-CB42-4472-87CA-DAA5489BD4DE}">
      <dgm:prSet/>
      <dgm:spPr/>
      <dgm:t>
        <a:bodyPr/>
        <a:lstStyle/>
        <a:p>
          <a:pPr latinLnBrk="1"/>
          <a:endParaRPr lang="ko-KR" altLang="en-US"/>
        </a:p>
      </dgm:t>
    </dgm:pt>
    <dgm:pt modelId="{AFC2A58E-55F8-455B-BBD6-56020EDF23FC}">
      <dgm:prSet/>
      <dgm:spPr/>
      <dgm:t>
        <a:bodyPr/>
        <a:lstStyle/>
        <a:p>
          <a:pPr latinLnBrk="1"/>
          <a:r>
            <a:rPr lang="ko-KR" altLang="en-US" dirty="0" err="1"/>
            <a:t>매출관리</a:t>
          </a:r>
          <a:endParaRPr lang="ko-KR" altLang="en-US" dirty="0"/>
        </a:p>
      </dgm:t>
    </dgm:pt>
    <dgm:pt modelId="{A8858852-EE3E-4DBB-A1EB-A519E092E303}" type="parTrans" cxnId="{AC43D0ED-E2CD-4497-9D21-C9A01E000BE4}">
      <dgm:prSet/>
      <dgm:spPr/>
      <dgm:t>
        <a:bodyPr/>
        <a:lstStyle/>
        <a:p>
          <a:pPr latinLnBrk="1"/>
          <a:endParaRPr lang="ko-KR" altLang="en-US"/>
        </a:p>
      </dgm:t>
    </dgm:pt>
    <dgm:pt modelId="{F503F755-48E9-4010-9B55-D65EB8759508}" type="sibTrans" cxnId="{AC43D0ED-E2CD-4497-9D21-C9A01E000BE4}">
      <dgm:prSet/>
      <dgm:spPr/>
      <dgm:t>
        <a:bodyPr/>
        <a:lstStyle/>
        <a:p>
          <a:pPr latinLnBrk="1"/>
          <a:endParaRPr lang="ko-KR" altLang="en-US"/>
        </a:p>
      </dgm:t>
    </dgm:pt>
    <dgm:pt modelId="{BB0B00FC-6482-49CA-A7BD-FB2BF87555D6}">
      <dgm:prSet/>
      <dgm:spPr/>
      <dgm:t>
        <a:bodyPr/>
        <a:lstStyle/>
        <a:p>
          <a:pPr latinLnBrk="1"/>
          <a:r>
            <a:rPr lang="ko-KR" altLang="en-US" dirty="0"/>
            <a:t>배송관리</a:t>
          </a:r>
        </a:p>
      </dgm:t>
    </dgm:pt>
    <dgm:pt modelId="{472D90DF-0CAE-4114-9C4B-EE2F72EC81BE}" type="par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0D234CF9-E704-4777-9D16-8A9D6F856288}" type="sib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D53B7B9A-C10A-4DA1-A0D4-8E83A81120EB}">
      <dgm:prSet/>
      <dgm:spPr/>
      <dgm:t>
        <a:bodyPr/>
        <a:lstStyle/>
        <a:p>
          <a:pPr latinLnBrk="1"/>
          <a:r>
            <a:rPr lang="ko-KR" altLang="en-US" dirty="0" err="1"/>
            <a:t>마트현황</a:t>
          </a:r>
          <a:endParaRPr lang="ko-KR" altLang="en-US" dirty="0"/>
        </a:p>
      </dgm:t>
    </dgm:pt>
    <dgm:pt modelId="{D4A5350C-2EEA-4B8D-A915-F7384AD62120}" type="parTrans" cxnId="{80818798-FFE3-4E70-AEA5-18DDAB908426}">
      <dgm:prSet/>
      <dgm:spPr/>
      <dgm:t>
        <a:bodyPr/>
        <a:lstStyle/>
        <a:p>
          <a:pPr latinLnBrk="1"/>
          <a:endParaRPr lang="ko-KR" altLang="en-US"/>
        </a:p>
      </dgm:t>
    </dgm:pt>
    <dgm:pt modelId="{A8FA3058-1D7B-4C37-8865-B92CA13931AF}" type="sibTrans" cxnId="{80818798-FFE3-4E70-AEA5-18DDAB908426}">
      <dgm:prSet/>
      <dgm:spPr/>
      <dgm:t>
        <a:bodyPr/>
        <a:lstStyle/>
        <a:p>
          <a:pPr latinLnBrk="1"/>
          <a:endParaRPr lang="ko-KR" altLang="en-US"/>
        </a:p>
      </dgm:t>
    </dgm:pt>
    <dgm:pt modelId="{D83B958D-35C2-4CF2-992F-84CD9F1DE035}">
      <dgm:prSet/>
      <dgm:spPr/>
      <dgm:t>
        <a:bodyPr/>
        <a:lstStyle/>
        <a:p>
          <a:pPr latinLnBrk="1"/>
          <a:r>
            <a:rPr lang="ko-KR" altLang="en-US" dirty="0"/>
            <a:t>공지사항</a:t>
          </a:r>
        </a:p>
      </dgm:t>
    </dgm:pt>
    <dgm:pt modelId="{FB35D2C8-DDB0-4268-B5FF-2DBC32056322}" type="parTrans" cxnId="{402D9C1D-B10F-4C74-A423-1C03B29B6BB4}">
      <dgm:prSet/>
      <dgm:spPr/>
      <dgm:t>
        <a:bodyPr/>
        <a:lstStyle/>
        <a:p>
          <a:pPr latinLnBrk="1"/>
          <a:endParaRPr lang="ko-KR" altLang="en-US"/>
        </a:p>
      </dgm:t>
    </dgm:pt>
    <dgm:pt modelId="{D1D7F4C3-2D22-4A10-9B32-F1083B94DA8E}" type="sibTrans" cxnId="{402D9C1D-B10F-4C74-A423-1C03B29B6BB4}">
      <dgm:prSet/>
      <dgm:spPr/>
      <dgm:t>
        <a:bodyPr/>
        <a:lstStyle/>
        <a:p>
          <a:pPr latinLnBrk="1"/>
          <a:endParaRPr lang="ko-KR" altLang="en-US"/>
        </a:p>
      </dgm:t>
    </dgm:pt>
    <dgm:pt modelId="{D3515D75-FE15-4D2B-BC0C-099FF7B89FB6}">
      <dgm:prSet phldrT="[텍스트]"/>
      <dgm:spPr/>
      <dgm:t>
        <a:bodyPr/>
        <a:lstStyle/>
        <a:p>
          <a:pPr latinLnBrk="1"/>
          <a:r>
            <a:rPr lang="ko-KR" altLang="en-US" dirty="0"/>
            <a:t>구매이력조회</a:t>
          </a:r>
        </a:p>
      </dgm:t>
    </dgm:pt>
    <dgm:pt modelId="{D8462B4F-07AC-431E-9C62-553F6C566406}" type="parTrans" cxnId="{833FC33F-563B-483D-818C-EC4CEB12110A}">
      <dgm:prSet/>
      <dgm:spPr/>
      <dgm:t>
        <a:bodyPr/>
        <a:lstStyle/>
        <a:p>
          <a:pPr latinLnBrk="1"/>
          <a:endParaRPr lang="ko-KR" altLang="en-US"/>
        </a:p>
      </dgm:t>
    </dgm:pt>
    <dgm:pt modelId="{5533CA59-ECA3-49D4-AF4B-538899FEC6AE}" type="sibTrans" cxnId="{833FC33F-563B-483D-818C-EC4CEB12110A}">
      <dgm:prSet/>
      <dgm:spPr/>
      <dgm:t>
        <a:bodyPr/>
        <a:lstStyle/>
        <a:p>
          <a:pPr latinLnBrk="1"/>
          <a:endParaRPr lang="ko-KR" altLang="en-US"/>
        </a:p>
      </dgm:t>
    </dgm:pt>
    <dgm:pt modelId="{23556EA9-F1D4-4CB7-B51D-8CCDD6A63143}">
      <dgm:prSet/>
      <dgm:spPr/>
      <dgm:t>
        <a:bodyPr/>
        <a:lstStyle/>
        <a:p>
          <a:pPr latinLnBrk="1"/>
          <a:r>
            <a:rPr lang="ko-KR" altLang="en-US" dirty="0"/>
            <a:t>상품등록</a:t>
          </a:r>
        </a:p>
      </dgm:t>
    </dgm:pt>
    <dgm:pt modelId="{D0D92E8E-546B-476B-87A4-93B0FEE10D94}" type="parTrans" cxnId="{A8E0FD90-9EB8-48BB-9D74-653DAB90E1FF}">
      <dgm:prSet/>
      <dgm:spPr/>
      <dgm:t>
        <a:bodyPr/>
        <a:lstStyle/>
        <a:p>
          <a:pPr latinLnBrk="1"/>
          <a:endParaRPr lang="ko-KR" altLang="en-US"/>
        </a:p>
      </dgm:t>
    </dgm:pt>
    <dgm:pt modelId="{507490C6-5F3E-4DF9-B92E-2E46A1E2C34C}" type="sibTrans" cxnId="{A8E0FD90-9EB8-48BB-9D74-653DAB90E1FF}">
      <dgm:prSet/>
      <dgm:spPr/>
      <dgm:t>
        <a:bodyPr/>
        <a:lstStyle/>
        <a:p>
          <a:pPr latinLnBrk="1"/>
          <a:endParaRPr lang="ko-KR" altLang="en-US"/>
        </a:p>
      </dgm:t>
    </dgm:pt>
    <dgm:pt modelId="{E0CC96E5-E27C-4B75-89EF-06AE880DBABF}">
      <dgm:prSet/>
      <dgm:spPr/>
      <dgm:t>
        <a:bodyPr/>
        <a:lstStyle/>
        <a:p>
          <a:pPr latinLnBrk="1"/>
          <a:r>
            <a:rPr lang="ko-KR" altLang="en-US" dirty="0"/>
            <a:t>수정</a:t>
          </a:r>
        </a:p>
      </dgm:t>
    </dgm:pt>
    <dgm:pt modelId="{F5A3ECB6-9268-4B05-A4AA-4B4953B6E858}" type="parTrans" cxnId="{3DBCCF97-4082-449A-892A-8A00CE4C9A32}">
      <dgm:prSet/>
      <dgm:spPr/>
      <dgm:t>
        <a:bodyPr/>
        <a:lstStyle/>
        <a:p>
          <a:pPr latinLnBrk="1"/>
          <a:endParaRPr lang="ko-KR" altLang="en-US"/>
        </a:p>
      </dgm:t>
    </dgm:pt>
    <dgm:pt modelId="{BDBDCC60-8227-47C7-8102-579B05A2E3FD}" type="sibTrans" cxnId="{3DBCCF97-4082-449A-892A-8A00CE4C9A32}">
      <dgm:prSet/>
      <dgm:spPr/>
      <dgm:t>
        <a:bodyPr/>
        <a:lstStyle/>
        <a:p>
          <a:pPr latinLnBrk="1"/>
          <a:endParaRPr lang="ko-KR" altLang="en-US"/>
        </a:p>
      </dgm:t>
    </dgm:pt>
    <dgm:pt modelId="{F8A8E13C-2505-4763-9C16-CE69AEDA00AF}">
      <dgm:prSet/>
      <dgm:spPr/>
      <dgm:t>
        <a:bodyPr/>
        <a:lstStyle/>
        <a:p>
          <a:pPr latinLnBrk="1"/>
          <a:r>
            <a:rPr lang="ko-KR" altLang="en-US" dirty="0"/>
            <a:t>삭제</a:t>
          </a:r>
        </a:p>
      </dgm:t>
    </dgm:pt>
    <dgm:pt modelId="{A61CFB3B-5C3F-42FF-A7F2-DDDDA24D7184}" type="parTrans" cxnId="{6007D688-B479-4B27-9F66-2291C27C9740}">
      <dgm:prSet/>
      <dgm:spPr/>
      <dgm:t>
        <a:bodyPr/>
        <a:lstStyle/>
        <a:p>
          <a:pPr latinLnBrk="1"/>
          <a:endParaRPr lang="ko-KR" altLang="en-US"/>
        </a:p>
      </dgm:t>
    </dgm:pt>
    <dgm:pt modelId="{11705E47-4D6C-4074-B294-BCD61F49D43A}" type="sibTrans" cxnId="{6007D688-B479-4B27-9F66-2291C27C9740}">
      <dgm:prSet/>
      <dgm:spPr/>
      <dgm:t>
        <a:bodyPr/>
        <a:lstStyle/>
        <a:p>
          <a:pPr latinLnBrk="1"/>
          <a:endParaRPr lang="ko-KR" altLang="en-US"/>
        </a:p>
      </dgm:t>
    </dgm:pt>
    <dgm:pt modelId="{E43F6B15-1A95-44DC-AD12-37AC91F57ADB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DEA62696-0838-47FA-9D80-1CA3C2245C9A}" type="parTrans" cxnId="{D9ECF998-F1C8-41B8-B5D7-45C54A26E5A1}">
      <dgm:prSet/>
      <dgm:spPr/>
      <dgm:t>
        <a:bodyPr/>
        <a:lstStyle/>
        <a:p>
          <a:pPr latinLnBrk="1"/>
          <a:endParaRPr lang="ko-KR" altLang="en-US"/>
        </a:p>
      </dgm:t>
    </dgm:pt>
    <dgm:pt modelId="{7C4E704C-44AC-4284-8C37-463AE787F318}" type="sibTrans" cxnId="{D9ECF998-F1C8-41B8-B5D7-45C54A26E5A1}">
      <dgm:prSet/>
      <dgm:spPr/>
      <dgm:t>
        <a:bodyPr/>
        <a:lstStyle/>
        <a:p>
          <a:pPr latinLnBrk="1"/>
          <a:endParaRPr lang="ko-KR" altLang="en-US"/>
        </a:p>
      </dgm:t>
    </dgm:pt>
    <dgm:pt modelId="{3342CBB3-9CB6-44CC-B784-3EDF9B1D6DC2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E4C5D415-0001-4150-9BBC-55F1867A342B}" type="par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B9A967F9-71CC-4B7C-A85C-E5EB4014EC6C}" type="sib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FC061A12-9804-4EC7-A14C-E5A5CB1E0721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09F00FA3-6E95-4C07-B9D9-E5E60B4DE442}" type="parTrans" cxnId="{3C40DEFD-3005-476C-97DE-5E2D2893C846}">
      <dgm:prSet/>
      <dgm:spPr/>
      <dgm:t>
        <a:bodyPr/>
        <a:lstStyle/>
        <a:p>
          <a:pPr latinLnBrk="1"/>
          <a:endParaRPr lang="ko-KR" altLang="en-US"/>
        </a:p>
      </dgm:t>
    </dgm:pt>
    <dgm:pt modelId="{6BDA66F8-2CAC-434B-B415-56118CC2BA51}" type="sibTrans" cxnId="{3C40DEFD-3005-476C-97DE-5E2D2893C846}">
      <dgm:prSet/>
      <dgm:spPr/>
      <dgm:t>
        <a:bodyPr/>
        <a:lstStyle/>
        <a:p>
          <a:pPr latinLnBrk="1"/>
          <a:endParaRPr lang="ko-KR" altLang="en-US"/>
        </a:p>
      </dgm:t>
    </dgm:pt>
    <dgm:pt modelId="{FE8877C9-B4F2-48DB-868F-FEADA68A620C}">
      <dgm:prSet/>
      <dgm:spPr/>
      <dgm:t>
        <a:bodyPr/>
        <a:lstStyle/>
        <a:p>
          <a:pPr latinLnBrk="1"/>
          <a:r>
            <a:rPr lang="ko-KR" altLang="en-US" dirty="0"/>
            <a:t>저장</a:t>
          </a:r>
        </a:p>
      </dgm:t>
    </dgm:pt>
    <dgm:pt modelId="{5286AF58-60B5-4DF0-A8AE-2530E9A022E5}" type="parTrans" cxnId="{8D7A9EFC-C47B-430E-9B1B-AC00096B8506}">
      <dgm:prSet/>
      <dgm:spPr/>
      <dgm:t>
        <a:bodyPr/>
        <a:lstStyle/>
        <a:p>
          <a:pPr latinLnBrk="1"/>
          <a:endParaRPr lang="ko-KR" altLang="en-US"/>
        </a:p>
      </dgm:t>
    </dgm:pt>
    <dgm:pt modelId="{0450D6FC-E955-4ED2-B5FC-BBB8A6D68D91}" type="sibTrans" cxnId="{8D7A9EFC-C47B-430E-9B1B-AC00096B8506}">
      <dgm:prSet/>
      <dgm:spPr/>
      <dgm:t>
        <a:bodyPr/>
        <a:lstStyle/>
        <a:p>
          <a:pPr latinLnBrk="1"/>
          <a:endParaRPr lang="ko-KR" altLang="en-US"/>
        </a:p>
      </dgm:t>
    </dgm:pt>
    <dgm:pt modelId="{F7049410-7401-4AFF-824E-84F5E342DD5C}" type="pres">
      <dgm:prSet presAssocID="{AE2959F3-7DBB-4FF3-8479-A62D6DB3CF2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203998-C0AC-498B-B7DA-F6C4397E9C28}" type="pres">
      <dgm:prSet presAssocID="{F4C0CE26-6DAE-43CC-B199-384F3F15EBC8}" presName="root1" presStyleCnt="0"/>
      <dgm:spPr/>
    </dgm:pt>
    <dgm:pt modelId="{5270ED80-555E-4229-BB20-C73F93C4740B}" type="pres">
      <dgm:prSet presAssocID="{F4C0CE26-6DAE-43CC-B199-384F3F15EBC8}" presName="LevelOneTextNode" presStyleLbl="node0" presStyleIdx="0" presStyleCnt="1" custAng="5400000" custScaleX="56802" custScaleY="22096" custLinFactX="-87625" custLinFactNeighborX="-100000" custLinFactNeighborY="6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D54C7C-3A0F-4D7C-99AF-D1A42F670A4F}" type="pres">
      <dgm:prSet presAssocID="{F4C0CE26-6DAE-43CC-B199-384F3F15EBC8}" presName="level2hierChild" presStyleCnt="0"/>
      <dgm:spPr/>
    </dgm:pt>
    <dgm:pt modelId="{2678700B-4D79-469B-A2D3-E0CEFB8A1354}" type="pres">
      <dgm:prSet presAssocID="{11B44B45-6590-4F77-8314-EA94BBAC4827}" presName="conn2-1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71F32D8A-CAC6-4BAA-864C-1F085C670D52}" type="pres">
      <dgm:prSet presAssocID="{11B44B45-6590-4F77-8314-EA94BBAC4827}" presName="connTx" presStyleLbl="parChTrans1D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B26EF421-7A7B-49E4-90DE-5C19906853BC}" type="pres">
      <dgm:prSet presAssocID="{9D4DB337-C499-49E1-B604-6AF7FEA9350B}" presName="root2" presStyleCnt="0"/>
      <dgm:spPr/>
    </dgm:pt>
    <dgm:pt modelId="{ECA539BB-A011-4B5A-920B-629667D2009F}" type="pres">
      <dgm:prSet presAssocID="{9D4DB337-C499-49E1-B604-6AF7FEA9350B}" presName="LevelTwoTextNode" presStyleLbl="node2" presStyleIdx="0" presStyleCnt="6" custScaleX="41577" custScaleY="35720" custLinFactNeighborX="-36915" custLinFactNeighborY="-2920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41302-3787-4AAA-A546-310A6BFB8805}" type="pres">
      <dgm:prSet presAssocID="{9D4DB337-C499-49E1-B604-6AF7FEA9350B}" presName="level3hierChild" presStyleCnt="0"/>
      <dgm:spPr/>
    </dgm:pt>
    <dgm:pt modelId="{B71E441E-F1C6-4D24-97B9-1645B889865F}" type="pres">
      <dgm:prSet presAssocID="{D8462B4F-07AC-431E-9C62-553F6C566406}" presName="conn2-1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9E89E40C-BE76-4FA4-A3FA-C376696BE3FF}" type="pres">
      <dgm:prSet presAssocID="{D8462B4F-07AC-431E-9C62-553F6C566406}" presName="connTx" presStyleLbl="parChTrans1D3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FA29B335-4412-4826-AC95-A44509398BE7}" type="pres">
      <dgm:prSet presAssocID="{D3515D75-FE15-4D2B-BC0C-099FF7B89FB6}" presName="root2" presStyleCnt="0"/>
      <dgm:spPr/>
    </dgm:pt>
    <dgm:pt modelId="{E9CCD55F-C5FD-4FF1-8B89-75DCC421CD19}" type="pres">
      <dgm:prSet presAssocID="{D3515D75-FE15-4D2B-BC0C-099FF7B89FB6}" presName="LevelTwoTextNode" presStyleLbl="node3" presStyleIdx="0" presStyleCnt="8" custScaleX="41577" custScaleY="29190" custLinFactNeighborX="-36264" custLinFactNeighborY="-285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C2BEBE-721A-4E68-B064-B45670EBE220}" type="pres">
      <dgm:prSet presAssocID="{D3515D75-FE15-4D2B-BC0C-099FF7B89FB6}" presName="level3hierChild" presStyleCnt="0"/>
      <dgm:spPr/>
    </dgm:pt>
    <dgm:pt modelId="{0732A2D7-B6F3-48F6-A5E4-3C2A08FFD9EE}" type="pres">
      <dgm:prSet presAssocID="{7D11438F-55F9-4240-9449-9EBBAA3C55AC}" presName="conn2-1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A1B238D-81D3-4F34-8DB9-6ACC7372E1B9}" type="pres">
      <dgm:prSet presAssocID="{7D11438F-55F9-4240-9449-9EBBAA3C55AC}" presName="connTx" presStyleLbl="parChTrans1D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339D297-E5E4-47BE-A9C8-7D7F188D1341}" type="pres">
      <dgm:prSet presAssocID="{C757FE37-575E-4856-B741-E8565EF207F3}" presName="root2" presStyleCnt="0"/>
      <dgm:spPr/>
    </dgm:pt>
    <dgm:pt modelId="{1AC85D72-DF6A-4F92-8F29-78936162B1C3}" type="pres">
      <dgm:prSet presAssocID="{C757FE37-575E-4856-B741-E8565EF207F3}" presName="LevelTwoTextNode" presStyleLbl="node2" presStyleIdx="1" presStyleCnt="6" custScaleX="41577" custScaleY="35720" custLinFactNeighborX="-36915" custLinFactNeighborY="-151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666C7D-8DE8-4EE2-8586-2A7FF5E75B73}" type="pres">
      <dgm:prSet presAssocID="{C757FE37-575E-4856-B741-E8565EF207F3}" presName="level3hierChild" presStyleCnt="0"/>
      <dgm:spPr/>
    </dgm:pt>
    <dgm:pt modelId="{329C2BFB-9178-4C12-92AA-79E91E15D4A6}" type="pres">
      <dgm:prSet presAssocID="{D0D92E8E-546B-476B-87A4-93B0FEE10D94}" presName="conn2-1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47F2E02D-9A1C-4E17-938E-94C80AF16097}" type="pres">
      <dgm:prSet presAssocID="{D0D92E8E-546B-476B-87A4-93B0FEE10D94}" presName="connTx" presStyleLbl="parChTrans1D3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83CEFAD1-7C24-4B73-BEFD-764EB174DA9A}" type="pres">
      <dgm:prSet presAssocID="{23556EA9-F1D4-4CB7-B51D-8CCDD6A63143}" presName="root2" presStyleCnt="0"/>
      <dgm:spPr/>
    </dgm:pt>
    <dgm:pt modelId="{404DBFCB-FF93-4456-ADE3-A3C2E1BBB60C}" type="pres">
      <dgm:prSet presAssocID="{23556EA9-F1D4-4CB7-B51D-8CCDD6A63143}" presName="LevelTwoTextNode" presStyleLbl="node3" presStyleIdx="1" presStyleCnt="8" custScaleX="41577" custScaleY="35720" custLinFactNeighborX="-37025" custLinFactNeighborY="-1855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94F838-3CCE-47E0-B4CE-574536A61919}" type="pres">
      <dgm:prSet presAssocID="{23556EA9-F1D4-4CB7-B51D-8CCDD6A63143}" presName="level3hierChild" presStyleCnt="0"/>
      <dgm:spPr/>
    </dgm:pt>
    <dgm:pt modelId="{E8A06D90-C093-4A52-9068-861C961D0790}" type="pres">
      <dgm:prSet presAssocID="{F5A3ECB6-9268-4B05-A4AA-4B4953B6E858}" presName="conn2-1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4D462A55-A7AC-4879-86D1-118C2959551E}" type="pres">
      <dgm:prSet presAssocID="{F5A3ECB6-9268-4B05-A4AA-4B4953B6E858}" presName="connTx" presStyleLbl="parChTrans1D3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35B33385-69E5-4E3C-87EB-9474B449C928}" type="pres">
      <dgm:prSet presAssocID="{E0CC96E5-E27C-4B75-89EF-06AE880DBABF}" presName="root2" presStyleCnt="0"/>
      <dgm:spPr/>
    </dgm:pt>
    <dgm:pt modelId="{A40AA39A-970B-4DEA-99D6-8D26FE388D7D}" type="pres">
      <dgm:prSet presAssocID="{E0CC96E5-E27C-4B75-89EF-06AE880DBABF}" presName="LevelTwoTextNode" presStyleLbl="node3" presStyleIdx="2" presStyleCnt="8" custScaleX="41577" custScaleY="35720" custLinFactNeighborX="-37025" custLinFactNeighborY="-2428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D53FDD-033C-43D2-9CD9-B6AE83D85456}" type="pres">
      <dgm:prSet presAssocID="{E0CC96E5-E27C-4B75-89EF-06AE880DBABF}" presName="level3hierChild" presStyleCnt="0"/>
      <dgm:spPr/>
    </dgm:pt>
    <dgm:pt modelId="{EFFCBEFC-C7E0-438E-8290-0DB30B2693F6}" type="pres">
      <dgm:prSet presAssocID="{A61CFB3B-5C3F-42FF-A7F2-DDDDA24D7184}" presName="conn2-1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DBE3427C-7B5D-4D60-89F3-8A17C5ADE670}" type="pres">
      <dgm:prSet presAssocID="{A61CFB3B-5C3F-42FF-A7F2-DDDDA24D7184}" presName="connTx" presStyleLbl="parChTrans1D3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97A49E2C-47E6-4C30-8C9A-4F6D131A6F5A}" type="pres">
      <dgm:prSet presAssocID="{F8A8E13C-2505-4763-9C16-CE69AEDA00AF}" presName="root2" presStyleCnt="0"/>
      <dgm:spPr/>
    </dgm:pt>
    <dgm:pt modelId="{5FB30A9F-4A42-457D-8E2E-2263337A9FDE}" type="pres">
      <dgm:prSet presAssocID="{F8A8E13C-2505-4763-9C16-CE69AEDA00AF}" presName="LevelTwoTextNode" presStyleLbl="node3" presStyleIdx="3" presStyleCnt="8" custScaleX="41577" custScaleY="35720" custLinFactNeighborX="-37025" custLinFactNeighborY="-300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06B08A-F54D-4510-968C-02A7AE9DE8CD}" type="pres">
      <dgm:prSet presAssocID="{F8A8E13C-2505-4763-9C16-CE69AEDA00AF}" presName="level3hierChild" presStyleCnt="0"/>
      <dgm:spPr/>
    </dgm:pt>
    <dgm:pt modelId="{EABD9677-6FE0-4432-88FC-BC0C7A1233A9}" type="pres">
      <dgm:prSet presAssocID="{A8858852-EE3E-4DBB-A1EB-A519E092E303}" presName="conn2-1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638AF4C-4027-44EA-B2B7-C8017F6EF13B}" type="pres">
      <dgm:prSet presAssocID="{A8858852-EE3E-4DBB-A1EB-A519E092E303}" presName="connTx" presStyleLbl="parChTrans1D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A777631-FE67-4F06-83E6-561DFED4D3BF}" type="pres">
      <dgm:prSet presAssocID="{AFC2A58E-55F8-455B-BBD6-56020EDF23FC}" presName="root2" presStyleCnt="0"/>
      <dgm:spPr/>
    </dgm:pt>
    <dgm:pt modelId="{CBED06AC-8ED8-4ED2-A9FF-5C3F38A83AB4}" type="pres">
      <dgm:prSet presAssocID="{AFC2A58E-55F8-455B-BBD6-56020EDF23FC}" presName="LevelTwoTextNode" presStyleLbl="node2" presStyleIdx="2" presStyleCnt="6" custScaleX="41577" custScaleY="35720" custLinFactNeighborX="-36915" custLinFactNeighborY="-265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BDD0B4-DAB5-40B5-AA1B-1B9B2BE904F8}" type="pres">
      <dgm:prSet presAssocID="{AFC2A58E-55F8-455B-BBD6-56020EDF23FC}" presName="level3hierChild" presStyleCnt="0"/>
      <dgm:spPr/>
    </dgm:pt>
    <dgm:pt modelId="{D73E160C-78D8-47BA-B21C-D77DC4529A8D}" type="pres">
      <dgm:prSet presAssocID="{DEA62696-0838-47FA-9D80-1CA3C2245C9A}" presName="conn2-1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1390A7F9-6B6F-44F1-9534-687801F7584F}" type="pres">
      <dgm:prSet presAssocID="{DEA62696-0838-47FA-9D80-1CA3C2245C9A}" presName="connTx" presStyleLbl="parChTrans1D3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9BE2796A-00B3-44FB-803F-8D3E69029AC3}" type="pres">
      <dgm:prSet presAssocID="{E43F6B15-1A95-44DC-AD12-37AC91F57ADB}" presName="root2" presStyleCnt="0"/>
      <dgm:spPr/>
    </dgm:pt>
    <dgm:pt modelId="{7E42B871-503B-4463-B094-00BD5A32EC77}" type="pres">
      <dgm:prSet presAssocID="{E43F6B15-1A95-44DC-AD12-37AC91F57ADB}" presName="LevelTwoTextNode" presStyleLbl="node3" presStyleIdx="4" presStyleCnt="8" custScaleX="41577" custScaleY="35720" custLinFactNeighborX="-36264" custLinFactNeighborY="-265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65B89B-1D70-48FF-BD6B-89FA19DC03B6}" type="pres">
      <dgm:prSet presAssocID="{E43F6B15-1A95-44DC-AD12-37AC91F57ADB}" presName="level3hierChild" presStyleCnt="0"/>
      <dgm:spPr/>
    </dgm:pt>
    <dgm:pt modelId="{572A3D07-0D39-4ADE-9A7B-A46F0599DC0A}" type="pres">
      <dgm:prSet presAssocID="{472D90DF-0CAE-4114-9C4B-EE2F72EC81BE}" presName="conn2-1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13A8EF87-BCCF-41E0-8E6F-A3F2BBB73C64}" type="pres">
      <dgm:prSet presAssocID="{472D90DF-0CAE-4114-9C4B-EE2F72EC81BE}" presName="connTx" presStyleLbl="parChTrans1D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88D690AE-374C-4401-8834-C172B9DE6B35}" type="pres">
      <dgm:prSet presAssocID="{BB0B00FC-6482-49CA-A7BD-FB2BF87555D6}" presName="root2" presStyleCnt="0"/>
      <dgm:spPr/>
    </dgm:pt>
    <dgm:pt modelId="{D78E7A32-D5E2-40F1-8D91-002C19E0330A}" type="pres">
      <dgm:prSet presAssocID="{BB0B00FC-6482-49CA-A7BD-FB2BF87555D6}" presName="LevelTwoTextNode" presStyleLbl="node2" presStyleIdx="3" presStyleCnt="6" custScaleX="41577" custScaleY="35720" custLinFactNeighborX="-36915" custLinFactNeighborY="43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A9688A-3D8F-466A-A17D-76C6CAE8DFAC}" type="pres">
      <dgm:prSet presAssocID="{BB0B00FC-6482-49CA-A7BD-FB2BF87555D6}" presName="level3hierChild" presStyleCnt="0"/>
      <dgm:spPr/>
    </dgm:pt>
    <dgm:pt modelId="{76C6DB33-D03A-491D-9AAF-FBA29AFA96FA}" type="pres">
      <dgm:prSet presAssocID="{E4C5D415-0001-4150-9BBC-55F1867A342B}" presName="conn2-1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998CA4B9-73AE-44C3-95BD-1432B0D273BE}" type="pres">
      <dgm:prSet presAssocID="{E4C5D415-0001-4150-9BBC-55F1867A342B}" presName="connTx" presStyleLbl="parChTrans1D3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48C6D27-B8BE-40E2-967C-9011C02D4EDD}" type="pres">
      <dgm:prSet presAssocID="{3342CBB3-9CB6-44CC-B784-3EDF9B1D6DC2}" presName="root2" presStyleCnt="0"/>
      <dgm:spPr/>
    </dgm:pt>
    <dgm:pt modelId="{88ABB2F2-1173-4659-B71E-96FD573523E7}" type="pres">
      <dgm:prSet presAssocID="{3342CBB3-9CB6-44CC-B784-3EDF9B1D6DC2}" presName="LevelTwoTextNode" presStyleLbl="node3" presStyleIdx="5" presStyleCnt="8" custScaleX="41577" custScaleY="35720" custLinFactNeighborX="-37025" custLinFactNeighborY="43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68BB68-B723-4263-B228-C0B0E12CEFF4}" type="pres">
      <dgm:prSet presAssocID="{3342CBB3-9CB6-44CC-B784-3EDF9B1D6DC2}" presName="level3hierChild" presStyleCnt="0"/>
      <dgm:spPr/>
    </dgm:pt>
    <dgm:pt modelId="{60D29E06-50C5-4CCE-9D96-4273775C058B}" type="pres">
      <dgm:prSet presAssocID="{D4A5350C-2EEA-4B8D-A915-F7384AD62120}" presName="conn2-1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83EBD70A-9FB3-4392-8B4A-C4FE4DF60805}" type="pres">
      <dgm:prSet presAssocID="{D4A5350C-2EEA-4B8D-A915-F7384AD62120}" presName="connTx" presStyleLbl="parChTrans1D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FE0E50B-43A5-4E05-96A7-282BCBAA6E13}" type="pres">
      <dgm:prSet presAssocID="{D53B7B9A-C10A-4DA1-A0D4-8E83A81120EB}" presName="root2" presStyleCnt="0"/>
      <dgm:spPr/>
    </dgm:pt>
    <dgm:pt modelId="{88E8F59A-1542-42A9-BFC3-6E6E68BF8668}" type="pres">
      <dgm:prSet presAssocID="{D53B7B9A-C10A-4DA1-A0D4-8E83A81120EB}" presName="LevelTwoTextNode" presStyleLbl="node2" presStyleIdx="4" presStyleCnt="6" custScaleX="41577" custScaleY="35720" custLinFactNeighborX="-36915" custLinFactNeighborY="169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953AF7-CEF0-446A-BD1F-291D9A93670E}" type="pres">
      <dgm:prSet presAssocID="{D53B7B9A-C10A-4DA1-A0D4-8E83A81120EB}" presName="level3hierChild" presStyleCnt="0"/>
      <dgm:spPr/>
    </dgm:pt>
    <dgm:pt modelId="{A0E5B2E5-AB32-4E8B-8EBB-404F9FC4B884}" type="pres">
      <dgm:prSet presAssocID="{09F00FA3-6E95-4C07-B9D9-E5E60B4DE442}" presName="conn2-1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596B8C80-B431-4933-BDE2-4DAABD0DF606}" type="pres">
      <dgm:prSet presAssocID="{09F00FA3-6E95-4C07-B9D9-E5E60B4DE442}" presName="connTx" presStyleLbl="parChTrans1D3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F510423A-49C5-4180-A917-FBACD1153C6C}" type="pres">
      <dgm:prSet presAssocID="{FC061A12-9804-4EC7-A14C-E5A5CB1E0721}" presName="root2" presStyleCnt="0"/>
      <dgm:spPr/>
    </dgm:pt>
    <dgm:pt modelId="{1286DF59-1A2D-4CE2-92BE-2514478518A5}" type="pres">
      <dgm:prSet presAssocID="{FC061A12-9804-4EC7-A14C-E5A5CB1E0721}" presName="LevelTwoTextNode" presStyleLbl="node3" presStyleIdx="6" presStyleCnt="8" custScaleX="41577" custScaleY="35720" custLinFactNeighborX="-37025" custLinFactNeighborY="169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F55D81-F492-4C78-BEA0-773BFCA604A1}" type="pres">
      <dgm:prSet presAssocID="{FC061A12-9804-4EC7-A14C-E5A5CB1E0721}" presName="level3hierChild" presStyleCnt="0"/>
      <dgm:spPr/>
    </dgm:pt>
    <dgm:pt modelId="{A45F6516-C208-4781-938D-013D1A00DD22}" type="pres">
      <dgm:prSet presAssocID="{FB35D2C8-DDB0-4268-B5FF-2DBC32056322}" presName="conn2-1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4ADA32F4-7BBF-4BE4-B895-DED64B1E5370}" type="pres">
      <dgm:prSet presAssocID="{FB35D2C8-DDB0-4268-B5FF-2DBC32056322}" presName="connTx" presStyleLbl="parChTrans1D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A1580272-4F36-4435-9FDE-47F521C82803}" type="pres">
      <dgm:prSet presAssocID="{D83B958D-35C2-4CF2-992F-84CD9F1DE035}" presName="root2" presStyleCnt="0"/>
      <dgm:spPr/>
    </dgm:pt>
    <dgm:pt modelId="{8050B14F-D8B5-445C-B57C-C64506EB54C0}" type="pres">
      <dgm:prSet presAssocID="{D83B958D-35C2-4CF2-992F-84CD9F1DE035}" presName="LevelTwoTextNode" presStyleLbl="node2" presStyleIdx="5" presStyleCnt="6" custScaleX="41577" custScaleY="35720" custLinFactNeighborX="-36915" custLinFactNeighborY="2035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9B7E69-70B3-4675-8F9C-3B4BE65CFE15}" type="pres">
      <dgm:prSet presAssocID="{D83B958D-35C2-4CF2-992F-84CD9F1DE035}" presName="level3hierChild" presStyleCnt="0"/>
      <dgm:spPr/>
    </dgm:pt>
    <dgm:pt modelId="{E0A88270-FA2A-482F-B6F2-5A11FE15A9DA}" type="pres">
      <dgm:prSet presAssocID="{5286AF58-60B5-4DF0-A8AE-2530E9A022E5}" presName="conn2-1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074D4E63-7214-4D62-9E32-24E796128D69}" type="pres">
      <dgm:prSet presAssocID="{5286AF58-60B5-4DF0-A8AE-2530E9A022E5}" presName="connTx" presStyleLbl="parChTrans1D3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E9CA290D-3876-4D5B-8DB4-DFCC19B760E6}" type="pres">
      <dgm:prSet presAssocID="{FE8877C9-B4F2-48DB-868F-FEADA68A620C}" presName="root2" presStyleCnt="0"/>
      <dgm:spPr/>
    </dgm:pt>
    <dgm:pt modelId="{E353261E-E471-4390-9813-8D957AAAA512}" type="pres">
      <dgm:prSet presAssocID="{FE8877C9-B4F2-48DB-868F-FEADA68A620C}" presName="LevelTwoTextNode" presStyleLbl="node3" presStyleIdx="7" presStyleCnt="8" custScaleX="41577" custScaleY="35720" custLinFactNeighborX="-37025" custLinFactNeighborY="2035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8C208A-6988-47DF-B587-68D6A24A5D0D}" type="pres">
      <dgm:prSet presAssocID="{FE8877C9-B4F2-48DB-868F-FEADA68A620C}" presName="level3hierChild" presStyleCnt="0"/>
      <dgm:spPr/>
    </dgm:pt>
  </dgm:ptLst>
  <dgm:cxnLst>
    <dgm:cxn modelId="{65F73702-3A9A-48D1-A2A2-E04A55142D16}" type="presOf" srcId="{D53B7B9A-C10A-4DA1-A0D4-8E83A81120EB}" destId="{88E8F59A-1542-42A9-BFC3-6E6E68BF8668}" srcOrd="0" destOrd="0" presId="urn:microsoft.com/office/officeart/2008/layout/HorizontalMultiLevelHierarchy"/>
    <dgm:cxn modelId="{2D0138E6-2900-4356-9DAD-092DD970EAB7}" type="presOf" srcId="{DEA62696-0838-47FA-9D80-1CA3C2245C9A}" destId="{D73E160C-78D8-47BA-B21C-D77DC4529A8D}" srcOrd="0" destOrd="0" presId="urn:microsoft.com/office/officeart/2008/layout/HorizontalMultiLevelHierarchy"/>
    <dgm:cxn modelId="{0F3524BB-3406-40FC-97A9-3F37DC953B1C}" type="presOf" srcId="{5286AF58-60B5-4DF0-A8AE-2530E9A022E5}" destId="{074D4E63-7214-4D62-9E32-24E796128D69}" srcOrd="1" destOrd="0" presId="urn:microsoft.com/office/officeart/2008/layout/HorizontalMultiLevelHierarchy"/>
    <dgm:cxn modelId="{3DBCCF97-4082-449A-892A-8A00CE4C9A32}" srcId="{C757FE37-575E-4856-B741-E8565EF207F3}" destId="{E0CC96E5-E27C-4B75-89EF-06AE880DBABF}" srcOrd="1" destOrd="0" parTransId="{F5A3ECB6-9268-4B05-A4AA-4B4953B6E858}" sibTransId="{BDBDCC60-8227-47C7-8102-579B05A2E3FD}"/>
    <dgm:cxn modelId="{A0DE381C-D23E-47FB-9AA0-8398FBECF2DE}" type="presOf" srcId="{FE8877C9-B4F2-48DB-868F-FEADA68A620C}" destId="{E353261E-E471-4390-9813-8D957AAAA512}" srcOrd="0" destOrd="0" presId="urn:microsoft.com/office/officeart/2008/layout/HorizontalMultiLevelHierarchy"/>
    <dgm:cxn modelId="{7E0F4394-EC37-41B1-9AA6-98A95FD2A6F7}" type="presOf" srcId="{472D90DF-0CAE-4114-9C4B-EE2F72EC81BE}" destId="{572A3D07-0D39-4ADE-9A7B-A46F0599DC0A}" srcOrd="0" destOrd="0" presId="urn:microsoft.com/office/officeart/2008/layout/HorizontalMultiLevelHierarchy"/>
    <dgm:cxn modelId="{C4FD8251-173B-4DD0-AAB4-ADA068CCCA94}" type="presOf" srcId="{D0D92E8E-546B-476B-87A4-93B0FEE10D94}" destId="{47F2E02D-9A1C-4E17-938E-94C80AF16097}" srcOrd="1" destOrd="0" presId="urn:microsoft.com/office/officeart/2008/layout/HorizontalMultiLevelHierarchy"/>
    <dgm:cxn modelId="{A8E0FD90-9EB8-48BB-9D74-653DAB90E1FF}" srcId="{C757FE37-575E-4856-B741-E8565EF207F3}" destId="{23556EA9-F1D4-4CB7-B51D-8CCDD6A63143}" srcOrd="0" destOrd="0" parTransId="{D0D92E8E-546B-476B-87A4-93B0FEE10D94}" sibTransId="{507490C6-5F3E-4DF9-B92E-2E46A1E2C34C}"/>
    <dgm:cxn modelId="{80818798-FFE3-4E70-AEA5-18DDAB908426}" srcId="{F4C0CE26-6DAE-43CC-B199-384F3F15EBC8}" destId="{D53B7B9A-C10A-4DA1-A0D4-8E83A81120EB}" srcOrd="4" destOrd="0" parTransId="{D4A5350C-2EEA-4B8D-A915-F7384AD62120}" sibTransId="{A8FA3058-1D7B-4C37-8865-B92CA13931AF}"/>
    <dgm:cxn modelId="{8FDF1146-0FAB-405E-B05F-98A5279248A6}" type="presOf" srcId="{23556EA9-F1D4-4CB7-B51D-8CCDD6A63143}" destId="{404DBFCB-FF93-4456-ADE3-A3C2E1BBB60C}" srcOrd="0" destOrd="0" presId="urn:microsoft.com/office/officeart/2008/layout/HorizontalMultiLevelHierarchy"/>
    <dgm:cxn modelId="{B37625F6-2BE2-448E-881B-E075920A9343}" type="presOf" srcId="{AFC2A58E-55F8-455B-BBD6-56020EDF23FC}" destId="{CBED06AC-8ED8-4ED2-A9FF-5C3F38A83AB4}" srcOrd="0" destOrd="0" presId="urn:microsoft.com/office/officeart/2008/layout/HorizontalMultiLevelHierarchy"/>
    <dgm:cxn modelId="{5F9E3619-3CF7-46CF-81F7-25E8FAA2FB47}" type="presOf" srcId="{E43F6B15-1A95-44DC-AD12-37AC91F57ADB}" destId="{7E42B871-503B-4463-B094-00BD5A32EC77}" srcOrd="0" destOrd="0" presId="urn:microsoft.com/office/officeart/2008/layout/HorizontalMultiLevelHierarchy"/>
    <dgm:cxn modelId="{AB761CBE-01C1-416F-9FF9-2C452C6E3A81}" type="presOf" srcId="{FC061A12-9804-4EC7-A14C-E5A5CB1E0721}" destId="{1286DF59-1A2D-4CE2-92BE-2514478518A5}" srcOrd="0" destOrd="0" presId="urn:microsoft.com/office/officeart/2008/layout/HorizontalMultiLevelHierarchy"/>
    <dgm:cxn modelId="{07364D2B-293A-4788-A94B-FB33757E1E27}" type="presOf" srcId="{11B44B45-6590-4F77-8314-EA94BBAC4827}" destId="{2678700B-4D79-469B-A2D3-E0CEFB8A1354}" srcOrd="0" destOrd="0" presId="urn:microsoft.com/office/officeart/2008/layout/HorizontalMultiLevelHierarchy"/>
    <dgm:cxn modelId="{64219061-AFAD-44BE-9A1B-9C5628BC943B}" type="presOf" srcId="{D8462B4F-07AC-431E-9C62-553F6C566406}" destId="{9E89E40C-BE76-4FA4-A3FA-C376696BE3FF}" srcOrd="1" destOrd="0" presId="urn:microsoft.com/office/officeart/2008/layout/HorizontalMultiLevelHierarchy"/>
    <dgm:cxn modelId="{FDE348E7-1DC1-4701-8FFE-942DA4453AE2}" type="presOf" srcId="{F8A8E13C-2505-4763-9C16-CE69AEDA00AF}" destId="{5FB30A9F-4A42-457D-8E2E-2263337A9FDE}" srcOrd="0" destOrd="0" presId="urn:microsoft.com/office/officeart/2008/layout/HorizontalMultiLevelHierarchy"/>
    <dgm:cxn modelId="{17E86E0D-5738-40BA-BB00-F8A50AF5EC99}" type="presOf" srcId="{7D11438F-55F9-4240-9449-9EBBAA3C55AC}" destId="{FA1B238D-81D3-4F34-8DB9-6ACC7372E1B9}" srcOrd="1" destOrd="0" presId="urn:microsoft.com/office/officeart/2008/layout/HorizontalMultiLevelHierarchy"/>
    <dgm:cxn modelId="{81577434-39FB-44E7-A27A-425A2E6C2E14}" type="presOf" srcId="{E4C5D415-0001-4150-9BBC-55F1867A342B}" destId="{998CA4B9-73AE-44C3-95BD-1432B0D273BE}" srcOrd="1" destOrd="0" presId="urn:microsoft.com/office/officeart/2008/layout/HorizontalMultiLevelHierarchy"/>
    <dgm:cxn modelId="{BE06EFC3-AADB-4D1D-907C-A280775973B9}" type="presOf" srcId="{F5A3ECB6-9268-4B05-A4AA-4B4953B6E858}" destId="{E8A06D90-C093-4A52-9068-861C961D0790}" srcOrd="0" destOrd="0" presId="urn:microsoft.com/office/officeart/2008/layout/HorizontalMultiLevelHierarchy"/>
    <dgm:cxn modelId="{2525F6C9-9836-4851-B887-CD93586D4406}" type="presOf" srcId="{D3515D75-FE15-4D2B-BC0C-099FF7B89FB6}" destId="{E9CCD55F-C5FD-4FF1-8B89-75DCC421CD19}" srcOrd="0" destOrd="0" presId="urn:microsoft.com/office/officeart/2008/layout/HorizontalMultiLevelHierarchy"/>
    <dgm:cxn modelId="{495FD57E-731B-42E4-B53D-887D8A2B7B45}" type="presOf" srcId="{D0D92E8E-546B-476B-87A4-93B0FEE10D94}" destId="{329C2BFB-9178-4C12-92AA-79E91E15D4A6}" srcOrd="0" destOrd="0" presId="urn:microsoft.com/office/officeart/2008/layout/HorizontalMultiLevelHierarchy"/>
    <dgm:cxn modelId="{1E4188B7-695F-4563-BBC7-924BD4C291CC}" type="presOf" srcId="{DEA62696-0838-47FA-9D80-1CA3C2245C9A}" destId="{1390A7F9-6B6F-44F1-9534-687801F7584F}" srcOrd="1" destOrd="0" presId="urn:microsoft.com/office/officeart/2008/layout/HorizontalMultiLevelHierarchy"/>
    <dgm:cxn modelId="{8D7A9EFC-C47B-430E-9B1B-AC00096B8506}" srcId="{D83B958D-35C2-4CF2-992F-84CD9F1DE035}" destId="{FE8877C9-B4F2-48DB-868F-FEADA68A620C}" srcOrd="0" destOrd="0" parTransId="{5286AF58-60B5-4DF0-A8AE-2530E9A022E5}" sibTransId="{0450D6FC-E955-4ED2-B5FC-BBB8A6D68D91}"/>
    <dgm:cxn modelId="{4473640D-CB42-4472-87CA-DAA5489BD4DE}" srcId="{F4C0CE26-6DAE-43CC-B199-384F3F15EBC8}" destId="{C757FE37-575E-4856-B741-E8565EF207F3}" srcOrd="1" destOrd="0" parTransId="{7D11438F-55F9-4240-9449-9EBBAA3C55AC}" sibTransId="{5C1C0380-3F07-49B4-8125-AC0523DA30E5}"/>
    <dgm:cxn modelId="{D268F141-4E8E-4504-A32C-735F2EB39BD2}" type="presOf" srcId="{9D4DB337-C499-49E1-B604-6AF7FEA9350B}" destId="{ECA539BB-A011-4B5A-920B-629667D2009F}" srcOrd="0" destOrd="0" presId="urn:microsoft.com/office/officeart/2008/layout/HorizontalMultiLevelHierarchy"/>
    <dgm:cxn modelId="{4A8DC7F0-D675-4503-91CC-EDC6C6201DD5}" type="presOf" srcId="{AE2959F3-7DBB-4FF3-8479-A62D6DB3CF28}" destId="{F7049410-7401-4AFF-824E-84F5E342DD5C}" srcOrd="0" destOrd="0" presId="urn:microsoft.com/office/officeart/2008/layout/HorizontalMultiLevelHierarchy"/>
    <dgm:cxn modelId="{4E5CAF86-3908-4465-BE8D-F19743173CFB}" type="presOf" srcId="{7D11438F-55F9-4240-9449-9EBBAA3C55AC}" destId="{0732A2D7-B6F3-48F6-A5E4-3C2A08FFD9EE}" srcOrd="0" destOrd="0" presId="urn:microsoft.com/office/officeart/2008/layout/HorizontalMultiLevelHierarchy"/>
    <dgm:cxn modelId="{D9D7C7A9-A6F7-4E5A-A25C-66B42EDA562D}" type="presOf" srcId="{09F00FA3-6E95-4C07-B9D9-E5E60B4DE442}" destId="{A0E5B2E5-AB32-4E8B-8EBB-404F9FC4B884}" srcOrd="0" destOrd="0" presId="urn:microsoft.com/office/officeart/2008/layout/HorizontalMultiLevelHierarchy"/>
    <dgm:cxn modelId="{DD342805-6060-468F-B8FF-EB0FFDBAEEF5}" type="presOf" srcId="{A8858852-EE3E-4DBB-A1EB-A519E092E303}" destId="{EABD9677-6FE0-4432-88FC-BC0C7A1233A9}" srcOrd="0" destOrd="0" presId="urn:microsoft.com/office/officeart/2008/layout/HorizontalMultiLevelHierarchy"/>
    <dgm:cxn modelId="{CDCE5987-D6C2-4879-8E33-3CB3E9D14CDA}" type="presOf" srcId="{D4A5350C-2EEA-4B8D-A915-F7384AD62120}" destId="{60D29E06-50C5-4CCE-9D96-4273775C058B}" srcOrd="0" destOrd="0" presId="urn:microsoft.com/office/officeart/2008/layout/HorizontalMultiLevelHierarchy"/>
    <dgm:cxn modelId="{833FC33F-563B-483D-818C-EC4CEB12110A}" srcId="{9D4DB337-C499-49E1-B604-6AF7FEA9350B}" destId="{D3515D75-FE15-4D2B-BC0C-099FF7B89FB6}" srcOrd="0" destOrd="0" parTransId="{D8462B4F-07AC-431E-9C62-553F6C566406}" sibTransId="{5533CA59-ECA3-49D4-AF4B-538899FEC6AE}"/>
    <dgm:cxn modelId="{192047ED-FD39-4DDF-9C28-9CB0D952CC7A}" srcId="{F4C0CE26-6DAE-43CC-B199-384F3F15EBC8}" destId="{9D4DB337-C499-49E1-B604-6AF7FEA9350B}" srcOrd="0" destOrd="0" parTransId="{11B44B45-6590-4F77-8314-EA94BBAC4827}" sibTransId="{1550CA2E-1A5C-4926-9B87-39F41629892E}"/>
    <dgm:cxn modelId="{9D4D2DEA-67C5-48CC-8480-C4972E9BE488}" type="presOf" srcId="{BB0B00FC-6482-49CA-A7BD-FB2BF87555D6}" destId="{D78E7A32-D5E2-40F1-8D91-002C19E0330A}" srcOrd="0" destOrd="0" presId="urn:microsoft.com/office/officeart/2008/layout/HorizontalMultiLevelHierarchy"/>
    <dgm:cxn modelId="{F9082A22-3999-4DAC-9A71-404AF6398DAB}" type="presOf" srcId="{5286AF58-60B5-4DF0-A8AE-2530E9A022E5}" destId="{E0A88270-FA2A-482F-B6F2-5A11FE15A9DA}" srcOrd="0" destOrd="0" presId="urn:microsoft.com/office/officeart/2008/layout/HorizontalMultiLevelHierarchy"/>
    <dgm:cxn modelId="{BC2B3C60-BF94-4725-9F4F-9CD47E8BC167}" type="presOf" srcId="{11B44B45-6590-4F77-8314-EA94BBAC4827}" destId="{71F32D8A-CAC6-4BAA-864C-1F085C670D52}" srcOrd="1" destOrd="0" presId="urn:microsoft.com/office/officeart/2008/layout/HorizontalMultiLevelHierarchy"/>
    <dgm:cxn modelId="{DC74EBBB-EB80-4C44-8802-122B9025C6B4}" type="presOf" srcId="{A61CFB3B-5C3F-42FF-A7F2-DDDDA24D7184}" destId="{EFFCBEFC-C7E0-438E-8290-0DB30B2693F6}" srcOrd="0" destOrd="0" presId="urn:microsoft.com/office/officeart/2008/layout/HorizontalMultiLevelHierarchy"/>
    <dgm:cxn modelId="{DAF25F5F-BF77-47E0-AAC4-3C2E6321ED75}" type="presOf" srcId="{472D90DF-0CAE-4114-9C4B-EE2F72EC81BE}" destId="{13A8EF87-BCCF-41E0-8E6F-A3F2BBB73C64}" srcOrd="1" destOrd="0" presId="urn:microsoft.com/office/officeart/2008/layout/HorizontalMultiLevelHierarchy"/>
    <dgm:cxn modelId="{382A0F7B-0F78-4668-8EB9-5143FE983A77}" type="presOf" srcId="{F5A3ECB6-9268-4B05-A4AA-4B4953B6E858}" destId="{4D462A55-A7AC-4879-86D1-118C2959551E}" srcOrd="1" destOrd="0" presId="urn:microsoft.com/office/officeart/2008/layout/HorizontalMultiLevelHierarchy"/>
    <dgm:cxn modelId="{BA916F97-D7BA-4A35-A42B-719FA0D2A39C}" type="presOf" srcId="{A8858852-EE3E-4DBB-A1EB-A519E092E303}" destId="{F638AF4C-4027-44EA-B2B7-C8017F6EF13B}" srcOrd="1" destOrd="0" presId="urn:microsoft.com/office/officeart/2008/layout/HorizontalMultiLevelHierarchy"/>
    <dgm:cxn modelId="{ABB5158F-5B3F-4D0C-9454-C0D54B6A6230}" type="presOf" srcId="{3342CBB3-9CB6-44CC-B784-3EDF9B1D6DC2}" destId="{88ABB2F2-1173-4659-B71E-96FD573523E7}" srcOrd="0" destOrd="0" presId="urn:microsoft.com/office/officeart/2008/layout/HorizontalMultiLevelHierarchy"/>
    <dgm:cxn modelId="{3C40DEFD-3005-476C-97DE-5E2D2893C846}" srcId="{D53B7B9A-C10A-4DA1-A0D4-8E83A81120EB}" destId="{FC061A12-9804-4EC7-A14C-E5A5CB1E0721}" srcOrd="0" destOrd="0" parTransId="{09F00FA3-6E95-4C07-B9D9-E5E60B4DE442}" sibTransId="{6BDA66F8-2CAC-434B-B415-56118CC2BA51}"/>
    <dgm:cxn modelId="{B1D444F2-7489-46D2-ACC9-35821A4C2BAD}" type="presOf" srcId="{09F00FA3-6E95-4C07-B9D9-E5E60B4DE442}" destId="{596B8C80-B431-4933-BDE2-4DAABD0DF606}" srcOrd="1" destOrd="0" presId="urn:microsoft.com/office/officeart/2008/layout/HorizontalMultiLevelHierarchy"/>
    <dgm:cxn modelId="{79F21EEF-20D4-4D15-8828-57C4AAA62D69}" type="presOf" srcId="{E4C5D415-0001-4150-9BBC-55F1867A342B}" destId="{76C6DB33-D03A-491D-9AAF-FBA29AFA96FA}" srcOrd="0" destOrd="0" presId="urn:microsoft.com/office/officeart/2008/layout/HorizontalMultiLevelHierarchy"/>
    <dgm:cxn modelId="{ED76E628-AD26-46AE-AB65-867A7E56E6C3}" type="presOf" srcId="{D83B958D-35C2-4CF2-992F-84CD9F1DE035}" destId="{8050B14F-D8B5-445C-B57C-C64506EB54C0}" srcOrd="0" destOrd="0" presId="urn:microsoft.com/office/officeart/2008/layout/HorizontalMultiLevelHierarchy"/>
    <dgm:cxn modelId="{AC43D0ED-E2CD-4497-9D21-C9A01E000BE4}" srcId="{F4C0CE26-6DAE-43CC-B199-384F3F15EBC8}" destId="{AFC2A58E-55F8-455B-BBD6-56020EDF23FC}" srcOrd="2" destOrd="0" parTransId="{A8858852-EE3E-4DBB-A1EB-A519E092E303}" sibTransId="{F503F755-48E9-4010-9B55-D65EB8759508}"/>
    <dgm:cxn modelId="{EAA1A6DA-8A7D-460D-9B86-97D880980688}" type="presOf" srcId="{D8462B4F-07AC-431E-9C62-553F6C566406}" destId="{B71E441E-F1C6-4D24-97B9-1645B889865F}" srcOrd="0" destOrd="0" presId="urn:microsoft.com/office/officeart/2008/layout/HorizontalMultiLevelHierarchy"/>
    <dgm:cxn modelId="{57B2E82C-D0ED-4024-BBE3-3CE9A470044E}" type="presOf" srcId="{FB35D2C8-DDB0-4268-B5FF-2DBC32056322}" destId="{4ADA32F4-7BBF-4BE4-B895-DED64B1E5370}" srcOrd="1" destOrd="0" presId="urn:microsoft.com/office/officeart/2008/layout/HorizontalMultiLevelHierarchy"/>
    <dgm:cxn modelId="{F016F69F-CF66-4E08-B8D1-A4753B7CF155}" srcId="{F4C0CE26-6DAE-43CC-B199-384F3F15EBC8}" destId="{BB0B00FC-6482-49CA-A7BD-FB2BF87555D6}" srcOrd="3" destOrd="0" parTransId="{472D90DF-0CAE-4114-9C4B-EE2F72EC81BE}" sibTransId="{0D234CF9-E704-4777-9D16-8A9D6F856288}"/>
    <dgm:cxn modelId="{97BCB145-6F3C-4F4E-9F96-D6F69D881E7F}" type="presOf" srcId="{FB35D2C8-DDB0-4268-B5FF-2DBC32056322}" destId="{A45F6516-C208-4781-938D-013D1A00DD22}" srcOrd="0" destOrd="0" presId="urn:microsoft.com/office/officeart/2008/layout/HorizontalMultiLevelHierarchy"/>
    <dgm:cxn modelId="{4C0F3D2D-6CB4-479B-95E6-DF241E63A539}" srcId="{BB0B00FC-6482-49CA-A7BD-FB2BF87555D6}" destId="{3342CBB3-9CB6-44CC-B784-3EDF9B1D6DC2}" srcOrd="0" destOrd="0" parTransId="{E4C5D415-0001-4150-9BBC-55F1867A342B}" sibTransId="{B9A967F9-71CC-4B7C-A85C-E5EB4014EC6C}"/>
    <dgm:cxn modelId="{D9ECF998-F1C8-41B8-B5D7-45C54A26E5A1}" srcId="{AFC2A58E-55F8-455B-BBD6-56020EDF23FC}" destId="{E43F6B15-1A95-44DC-AD12-37AC91F57ADB}" srcOrd="0" destOrd="0" parTransId="{DEA62696-0838-47FA-9D80-1CA3C2245C9A}" sibTransId="{7C4E704C-44AC-4284-8C37-463AE787F318}"/>
    <dgm:cxn modelId="{A7C9D38D-EB3E-4259-B591-901F44616E73}" type="presOf" srcId="{E0CC96E5-E27C-4B75-89EF-06AE880DBABF}" destId="{A40AA39A-970B-4DEA-99D6-8D26FE388D7D}" srcOrd="0" destOrd="0" presId="urn:microsoft.com/office/officeart/2008/layout/HorizontalMultiLevelHierarchy"/>
    <dgm:cxn modelId="{3B09B771-210B-4E38-BC13-1AA4B3827097}" type="presOf" srcId="{C757FE37-575E-4856-B741-E8565EF207F3}" destId="{1AC85D72-DF6A-4F92-8F29-78936162B1C3}" srcOrd="0" destOrd="0" presId="urn:microsoft.com/office/officeart/2008/layout/HorizontalMultiLevelHierarchy"/>
    <dgm:cxn modelId="{6007D688-B479-4B27-9F66-2291C27C9740}" srcId="{C757FE37-575E-4856-B741-E8565EF207F3}" destId="{F8A8E13C-2505-4763-9C16-CE69AEDA00AF}" srcOrd="2" destOrd="0" parTransId="{A61CFB3B-5C3F-42FF-A7F2-DDDDA24D7184}" sibTransId="{11705E47-4D6C-4074-B294-BCD61F49D43A}"/>
    <dgm:cxn modelId="{0177E4EF-1417-48FA-8E67-888499C55153}" srcId="{AE2959F3-7DBB-4FF3-8479-A62D6DB3CF28}" destId="{F4C0CE26-6DAE-43CC-B199-384F3F15EBC8}" srcOrd="0" destOrd="0" parTransId="{2EE78F31-EBF9-4728-96BE-0B79E46289DF}" sibTransId="{75CF1CCD-3D70-45EA-A0D9-77A63F5BF8CB}"/>
    <dgm:cxn modelId="{402D9C1D-B10F-4C74-A423-1C03B29B6BB4}" srcId="{F4C0CE26-6DAE-43CC-B199-384F3F15EBC8}" destId="{D83B958D-35C2-4CF2-992F-84CD9F1DE035}" srcOrd="5" destOrd="0" parTransId="{FB35D2C8-DDB0-4268-B5FF-2DBC32056322}" sibTransId="{D1D7F4C3-2D22-4A10-9B32-F1083B94DA8E}"/>
    <dgm:cxn modelId="{BB121B38-07B8-4544-909F-DBAD12C9858D}" type="presOf" srcId="{D4A5350C-2EEA-4B8D-A915-F7384AD62120}" destId="{83EBD70A-9FB3-4392-8B4A-C4FE4DF60805}" srcOrd="1" destOrd="0" presId="urn:microsoft.com/office/officeart/2008/layout/HorizontalMultiLevelHierarchy"/>
    <dgm:cxn modelId="{6AF60208-C59D-4508-BEBD-066B42698FE7}" type="presOf" srcId="{A61CFB3B-5C3F-42FF-A7F2-DDDDA24D7184}" destId="{DBE3427C-7B5D-4D60-89F3-8A17C5ADE670}" srcOrd="1" destOrd="0" presId="urn:microsoft.com/office/officeart/2008/layout/HorizontalMultiLevelHierarchy"/>
    <dgm:cxn modelId="{35078472-3C49-46C2-80D7-82141A5B382E}" type="presOf" srcId="{F4C0CE26-6DAE-43CC-B199-384F3F15EBC8}" destId="{5270ED80-555E-4229-BB20-C73F93C4740B}" srcOrd="0" destOrd="0" presId="urn:microsoft.com/office/officeart/2008/layout/HorizontalMultiLevelHierarchy"/>
    <dgm:cxn modelId="{FD57FDC8-F56D-47B0-9C7A-A98C6A82C7EC}" type="presParOf" srcId="{F7049410-7401-4AFF-824E-84F5E342DD5C}" destId="{39203998-C0AC-498B-B7DA-F6C4397E9C28}" srcOrd="0" destOrd="0" presId="urn:microsoft.com/office/officeart/2008/layout/HorizontalMultiLevelHierarchy"/>
    <dgm:cxn modelId="{18A01F83-E295-4C7E-B6C0-FD8BBE65524B}" type="presParOf" srcId="{39203998-C0AC-498B-B7DA-F6C4397E9C28}" destId="{5270ED80-555E-4229-BB20-C73F93C4740B}" srcOrd="0" destOrd="0" presId="urn:microsoft.com/office/officeart/2008/layout/HorizontalMultiLevelHierarchy"/>
    <dgm:cxn modelId="{63BB5725-22A9-4D0A-8D85-57D7476C844D}" type="presParOf" srcId="{39203998-C0AC-498B-B7DA-F6C4397E9C28}" destId="{FBD54C7C-3A0F-4D7C-99AF-D1A42F670A4F}" srcOrd="1" destOrd="0" presId="urn:microsoft.com/office/officeart/2008/layout/HorizontalMultiLevelHierarchy"/>
    <dgm:cxn modelId="{E505D1A4-E0FE-4B6C-AE79-A1CBE662D47E}" type="presParOf" srcId="{FBD54C7C-3A0F-4D7C-99AF-D1A42F670A4F}" destId="{2678700B-4D79-469B-A2D3-E0CEFB8A1354}" srcOrd="0" destOrd="0" presId="urn:microsoft.com/office/officeart/2008/layout/HorizontalMultiLevelHierarchy"/>
    <dgm:cxn modelId="{0751C10A-1CAD-4603-AB6C-8562F9C916C5}" type="presParOf" srcId="{2678700B-4D79-469B-A2D3-E0CEFB8A1354}" destId="{71F32D8A-CAC6-4BAA-864C-1F085C670D52}" srcOrd="0" destOrd="0" presId="urn:microsoft.com/office/officeart/2008/layout/HorizontalMultiLevelHierarchy"/>
    <dgm:cxn modelId="{8BD7C8F4-F947-4C88-B68A-D1988F55BF91}" type="presParOf" srcId="{FBD54C7C-3A0F-4D7C-99AF-D1A42F670A4F}" destId="{B26EF421-7A7B-49E4-90DE-5C19906853BC}" srcOrd="1" destOrd="0" presId="urn:microsoft.com/office/officeart/2008/layout/HorizontalMultiLevelHierarchy"/>
    <dgm:cxn modelId="{19B5B985-D5B4-47E1-AE25-C19ABC9C5C47}" type="presParOf" srcId="{B26EF421-7A7B-49E4-90DE-5C19906853BC}" destId="{ECA539BB-A011-4B5A-920B-629667D2009F}" srcOrd="0" destOrd="0" presId="urn:microsoft.com/office/officeart/2008/layout/HorizontalMultiLevelHierarchy"/>
    <dgm:cxn modelId="{16C57E49-DABD-4A99-A06C-F8777A1E33A6}" type="presParOf" srcId="{B26EF421-7A7B-49E4-90DE-5C19906853BC}" destId="{53941302-3787-4AAA-A546-310A6BFB8805}" srcOrd="1" destOrd="0" presId="urn:microsoft.com/office/officeart/2008/layout/HorizontalMultiLevelHierarchy"/>
    <dgm:cxn modelId="{FEE40D20-E6FC-4F2F-92FE-52E3C160374F}" type="presParOf" srcId="{53941302-3787-4AAA-A546-310A6BFB8805}" destId="{B71E441E-F1C6-4D24-97B9-1645B889865F}" srcOrd="0" destOrd="0" presId="urn:microsoft.com/office/officeart/2008/layout/HorizontalMultiLevelHierarchy"/>
    <dgm:cxn modelId="{18630D88-8150-4C55-8C9B-346C044A9F23}" type="presParOf" srcId="{B71E441E-F1C6-4D24-97B9-1645B889865F}" destId="{9E89E40C-BE76-4FA4-A3FA-C376696BE3FF}" srcOrd="0" destOrd="0" presId="urn:microsoft.com/office/officeart/2008/layout/HorizontalMultiLevelHierarchy"/>
    <dgm:cxn modelId="{C47CB7B6-6A22-4D34-A361-59D0D791FDB2}" type="presParOf" srcId="{53941302-3787-4AAA-A546-310A6BFB8805}" destId="{FA29B335-4412-4826-AC95-A44509398BE7}" srcOrd="1" destOrd="0" presId="urn:microsoft.com/office/officeart/2008/layout/HorizontalMultiLevelHierarchy"/>
    <dgm:cxn modelId="{67151957-7407-4FBB-8A97-D179C653FB50}" type="presParOf" srcId="{FA29B335-4412-4826-AC95-A44509398BE7}" destId="{E9CCD55F-C5FD-4FF1-8B89-75DCC421CD19}" srcOrd="0" destOrd="0" presId="urn:microsoft.com/office/officeart/2008/layout/HorizontalMultiLevelHierarchy"/>
    <dgm:cxn modelId="{94CCFAE4-4AFD-4C91-AA1A-C4D5206968AF}" type="presParOf" srcId="{FA29B335-4412-4826-AC95-A44509398BE7}" destId="{52C2BEBE-721A-4E68-B064-B45670EBE220}" srcOrd="1" destOrd="0" presId="urn:microsoft.com/office/officeart/2008/layout/HorizontalMultiLevelHierarchy"/>
    <dgm:cxn modelId="{B0AAFB82-872C-4A83-8D59-B3FEE00FA553}" type="presParOf" srcId="{FBD54C7C-3A0F-4D7C-99AF-D1A42F670A4F}" destId="{0732A2D7-B6F3-48F6-A5E4-3C2A08FFD9EE}" srcOrd="2" destOrd="0" presId="urn:microsoft.com/office/officeart/2008/layout/HorizontalMultiLevelHierarchy"/>
    <dgm:cxn modelId="{C1B13A6D-52C9-4D56-9566-CB95F0E9C59E}" type="presParOf" srcId="{0732A2D7-B6F3-48F6-A5E4-3C2A08FFD9EE}" destId="{FA1B238D-81D3-4F34-8DB9-6ACC7372E1B9}" srcOrd="0" destOrd="0" presId="urn:microsoft.com/office/officeart/2008/layout/HorizontalMultiLevelHierarchy"/>
    <dgm:cxn modelId="{3B1D5BF3-1508-4213-8DF5-D85A360EA790}" type="presParOf" srcId="{FBD54C7C-3A0F-4D7C-99AF-D1A42F670A4F}" destId="{F339D297-E5E4-47BE-A9C8-7D7F188D1341}" srcOrd="3" destOrd="0" presId="urn:microsoft.com/office/officeart/2008/layout/HorizontalMultiLevelHierarchy"/>
    <dgm:cxn modelId="{CCDEF73C-EE5A-442C-BA96-A0627999CA6A}" type="presParOf" srcId="{F339D297-E5E4-47BE-A9C8-7D7F188D1341}" destId="{1AC85D72-DF6A-4F92-8F29-78936162B1C3}" srcOrd="0" destOrd="0" presId="urn:microsoft.com/office/officeart/2008/layout/HorizontalMultiLevelHierarchy"/>
    <dgm:cxn modelId="{B6AC65D9-16E1-45C4-8841-20263C5E1531}" type="presParOf" srcId="{F339D297-E5E4-47BE-A9C8-7D7F188D1341}" destId="{21666C7D-8DE8-4EE2-8586-2A7FF5E75B73}" srcOrd="1" destOrd="0" presId="urn:microsoft.com/office/officeart/2008/layout/HorizontalMultiLevelHierarchy"/>
    <dgm:cxn modelId="{1EA2B1E6-4513-41B3-AB55-83343022D897}" type="presParOf" srcId="{21666C7D-8DE8-4EE2-8586-2A7FF5E75B73}" destId="{329C2BFB-9178-4C12-92AA-79E91E15D4A6}" srcOrd="0" destOrd="0" presId="urn:microsoft.com/office/officeart/2008/layout/HorizontalMultiLevelHierarchy"/>
    <dgm:cxn modelId="{3FE9924D-9B71-48C5-B08F-66A31257370E}" type="presParOf" srcId="{329C2BFB-9178-4C12-92AA-79E91E15D4A6}" destId="{47F2E02D-9A1C-4E17-938E-94C80AF16097}" srcOrd="0" destOrd="0" presId="urn:microsoft.com/office/officeart/2008/layout/HorizontalMultiLevelHierarchy"/>
    <dgm:cxn modelId="{7BCDA142-09B4-42CC-80DF-E2743B9D4905}" type="presParOf" srcId="{21666C7D-8DE8-4EE2-8586-2A7FF5E75B73}" destId="{83CEFAD1-7C24-4B73-BEFD-764EB174DA9A}" srcOrd="1" destOrd="0" presId="urn:microsoft.com/office/officeart/2008/layout/HorizontalMultiLevelHierarchy"/>
    <dgm:cxn modelId="{0B3E7AAA-8994-42D5-9D60-F47F257BA00D}" type="presParOf" srcId="{83CEFAD1-7C24-4B73-BEFD-764EB174DA9A}" destId="{404DBFCB-FF93-4456-ADE3-A3C2E1BBB60C}" srcOrd="0" destOrd="0" presId="urn:microsoft.com/office/officeart/2008/layout/HorizontalMultiLevelHierarchy"/>
    <dgm:cxn modelId="{6E9B1E2B-D5F2-4920-8ABD-4877A4450299}" type="presParOf" srcId="{83CEFAD1-7C24-4B73-BEFD-764EB174DA9A}" destId="{F294F838-3CCE-47E0-B4CE-574536A61919}" srcOrd="1" destOrd="0" presId="urn:microsoft.com/office/officeart/2008/layout/HorizontalMultiLevelHierarchy"/>
    <dgm:cxn modelId="{F7D3B254-1802-4ACA-B809-B6EB8B3A5FB4}" type="presParOf" srcId="{21666C7D-8DE8-4EE2-8586-2A7FF5E75B73}" destId="{E8A06D90-C093-4A52-9068-861C961D0790}" srcOrd="2" destOrd="0" presId="urn:microsoft.com/office/officeart/2008/layout/HorizontalMultiLevelHierarchy"/>
    <dgm:cxn modelId="{73F70D06-E095-499C-A950-63F32E2F490E}" type="presParOf" srcId="{E8A06D90-C093-4A52-9068-861C961D0790}" destId="{4D462A55-A7AC-4879-86D1-118C2959551E}" srcOrd="0" destOrd="0" presId="urn:microsoft.com/office/officeart/2008/layout/HorizontalMultiLevelHierarchy"/>
    <dgm:cxn modelId="{B97CF0AB-CA2F-4C6E-9FFF-B9332E341350}" type="presParOf" srcId="{21666C7D-8DE8-4EE2-8586-2A7FF5E75B73}" destId="{35B33385-69E5-4E3C-87EB-9474B449C928}" srcOrd="3" destOrd="0" presId="urn:microsoft.com/office/officeart/2008/layout/HorizontalMultiLevelHierarchy"/>
    <dgm:cxn modelId="{EC9CF552-B7A1-4716-B7FF-D3ED22B1AD23}" type="presParOf" srcId="{35B33385-69E5-4E3C-87EB-9474B449C928}" destId="{A40AA39A-970B-4DEA-99D6-8D26FE388D7D}" srcOrd="0" destOrd="0" presId="urn:microsoft.com/office/officeart/2008/layout/HorizontalMultiLevelHierarchy"/>
    <dgm:cxn modelId="{1039B4EB-9764-4F8E-BCE6-D6AAA44F2AA8}" type="presParOf" srcId="{35B33385-69E5-4E3C-87EB-9474B449C928}" destId="{31D53FDD-033C-43D2-9CD9-B6AE83D85456}" srcOrd="1" destOrd="0" presId="urn:microsoft.com/office/officeart/2008/layout/HorizontalMultiLevelHierarchy"/>
    <dgm:cxn modelId="{A600E539-F259-4D15-87B6-0ECA14A09842}" type="presParOf" srcId="{21666C7D-8DE8-4EE2-8586-2A7FF5E75B73}" destId="{EFFCBEFC-C7E0-438E-8290-0DB30B2693F6}" srcOrd="4" destOrd="0" presId="urn:microsoft.com/office/officeart/2008/layout/HorizontalMultiLevelHierarchy"/>
    <dgm:cxn modelId="{F7818E19-EDDB-426D-AD2B-CB821C8127DF}" type="presParOf" srcId="{EFFCBEFC-C7E0-438E-8290-0DB30B2693F6}" destId="{DBE3427C-7B5D-4D60-89F3-8A17C5ADE670}" srcOrd="0" destOrd="0" presId="urn:microsoft.com/office/officeart/2008/layout/HorizontalMultiLevelHierarchy"/>
    <dgm:cxn modelId="{65B30E51-FF5D-4F2B-B712-799BD78694D8}" type="presParOf" srcId="{21666C7D-8DE8-4EE2-8586-2A7FF5E75B73}" destId="{97A49E2C-47E6-4C30-8C9A-4F6D131A6F5A}" srcOrd="5" destOrd="0" presId="urn:microsoft.com/office/officeart/2008/layout/HorizontalMultiLevelHierarchy"/>
    <dgm:cxn modelId="{E7BFF3BF-F0BE-4535-A44B-30CC5C4D88FA}" type="presParOf" srcId="{97A49E2C-47E6-4C30-8C9A-4F6D131A6F5A}" destId="{5FB30A9F-4A42-457D-8E2E-2263337A9FDE}" srcOrd="0" destOrd="0" presId="urn:microsoft.com/office/officeart/2008/layout/HorizontalMultiLevelHierarchy"/>
    <dgm:cxn modelId="{CC5C23CB-DB3B-427C-BED9-294F7F00197C}" type="presParOf" srcId="{97A49E2C-47E6-4C30-8C9A-4F6D131A6F5A}" destId="{1A06B08A-F54D-4510-968C-02A7AE9DE8CD}" srcOrd="1" destOrd="0" presId="urn:microsoft.com/office/officeart/2008/layout/HorizontalMultiLevelHierarchy"/>
    <dgm:cxn modelId="{716E67AA-2520-4967-AE4C-0C89952FF26F}" type="presParOf" srcId="{FBD54C7C-3A0F-4D7C-99AF-D1A42F670A4F}" destId="{EABD9677-6FE0-4432-88FC-BC0C7A1233A9}" srcOrd="4" destOrd="0" presId="urn:microsoft.com/office/officeart/2008/layout/HorizontalMultiLevelHierarchy"/>
    <dgm:cxn modelId="{30D9BC3B-FCF7-4F7C-A126-305143E4C34F}" type="presParOf" srcId="{EABD9677-6FE0-4432-88FC-BC0C7A1233A9}" destId="{F638AF4C-4027-44EA-B2B7-C8017F6EF13B}" srcOrd="0" destOrd="0" presId="urn:microsoft.com/office/officeart/2008/layout/HorizontalMultiLevelHierarchy"/>
    <dgm:cxn modelId="{94793C7F-F3E7-420E-BE26-53646CD2964F}" type="presParOf" srcId="{FBD54C7C-3A0F-4D7C-99AF-D1A42F670A4F}" destId="{8A777631-FE67-4F06-83E6-561DFED4D3BF}" srcOrd="5" destOrd="0" presId="urn:microsoft.com/office/officeart/2008/layout/HorizontalMultiLevelHierarchy"/>
    <dgm:cxn modelId="{257894CA-F8C5-43D1-9DFA-1A739B2715BD}" type="presParOf" srcId="{8A777631-FE67-4F06-83E6-561DFED4D3BF}" destId="{CBED06AC-8ED8-4ED2-A9FF-5C3F38A83AB4}" srcOrd="0" destOrd="0" presId="urn:microsoft.com/office/officeart/2008/layout/HorizontalMultiLevelHierarchy"/>
    <dgm:cxn modelId="{7C36620F-3616-4BF6-9BD0-1DBA9CAAF868}" type="presParOf" srcId="{8A777631-FE67-4F06-83E6-561DFED4D3BF}" destId="{35BDD0B4-DAB5-40B5-AA1B-1B9B2BE904F8}" srcOrd="1" destOrd="0" presId="urn:microsoft.com/office/officeart/2008/layout/HorizontalMultiLevelHierarchy"/>
    <dgm:cxn modelId="{1942BB21-1FE8-4DC6-8850-B220D82F471D}" type="presParOf" srcId="{35BDD0B4-DAB5-40B5-AA1B-1B9B2BE904F8}" destId="{D73E160C-78D8-47BA-B21C-D77DC4529A8D}" srcOrd="0" destOrd="0" presId="urn:microsoft.com/office/officeart/2008/layout/HorizontalMultiLevelHierarchy"/>
    <dgm:cxn modelId="{8797A170-373F-49FF-A37D-617B77ECBC06}" type="presParOf" srcId="{D73E160C-78D8-47BA-B21C-D77DC4529A8D}" destId="{1390A7F9-6B6F-44F1-9534-687801F7584F}" srcOrd="0" destOrd="0" presId="urn:microsoft.com/office/officeart/2008/layout/HorizontalMultiLevelHierarchy"/>
    <dgm:cxn modelId="{E9504816-297A-4EFF-9700-223551BD7521}" type="presParOf" srcId="{35BDD0B4-DAB5-40B5-AA1B-1B9B2BE904F8}" destId="{9BE2796A-00B3-44FB-803F-8D3E69029AC3}" srcOrd="1" destOrd="0" presId="urn:microsoft.com/office/officeart/2008/layout/HorizontalMultiLevelHierarchy"/>
    <dgm:cxn modelId="{231F8F79-2999-493F-89DD-AC18339CB478}" type="presParOf" srcId="{9BE2796A-00B3-44FB-803F-8D3E69029AC3}" destId="{7E42B871-503B-4463-B094-00BD5A32EC77}" srcOrd="0" destOrd="0" presId="urn:microsoft.com/office/officeart/2008/layout/HorizontalMultiLevelHierarchy"/>
    <dgm:cxn modelId="{4CCE4C95-C026-4962-973C-089A193601FA}" type="presParOf" srcId="{9BE2796A-00B3-44FB-803F-8D3E69029AC3}" destId="{6765B89B-1D70-48FF-BD6B-89FA19DC03B6}" srcOrd="1" destOrd="0" presId="urn:microsoft.com/office/officeart/2008/layout/HorizontalMultiLevelHierarchy"/>
    <dgm:cxn modelId="{81BA2440-111C-4F0D-AD20-ACC56EE33DE3}" type="presParOf" srcId="{FBD54C7C-3A0F-4D7C-99AF-D1A42F670A4F}" destId="{572A3D07-0D39-4ADE-9A7B-A46F0599DC0A}" srcOrd="6" destOrd="0" presId="urn:microsoft.com/office/officeart/2008/layout/HorizontalMultiLevelHierarchy"/>
    <dgm:cxn modelId="{6EF4AE37-CBE9-413E-9B04-A214278BBB8E}" type="presParOf" srcId="{572A3D07-0D39-4ADE-9A7B-A46F0599DC0A}" destId="{13A8EF87-BCCF-41E0-8E6F-A3F2BBB73C64}" srcOrd="0" destOrd="0" presId="urn:microsoft.com/office/officeart/2008/layout/HorizontalMultiLevelHierarchy"/>
    <dgm:cxn modelId="{B0DFF2E9-2BC5-4D79-B794-D4819C99C366}" type="presParOf" srcId="{FBD54C7C-3A0F-4D7C-99AF-D1A42F670A4F}" destId="{88D690AE-374C-4401-8834-C172B9DE6B35}" srcOrd="7" destOrd="0" presId="urn:microsoft.com/office/officeart/2008/layout/HorizontalMultiLevelHierarchy"/>
    <dgm:cxn modelId="{BA71A602-9590-4C13-98C2-C8A8C98BA9ED}" type="presParOf" srcId="{88D690AE-374C-4401-8834-C172B9DE6B35}" destId="{D78E7A32-D5E2-40F1-8D91-002C19E0330A}" srcOrd="0" destOrd="0" presId="urn:microsoft.com/office/officeart/2008/layout/HorizontalMultiLevelHierarchy"/>
    <dgm:cxn modelId="{2739FBCF-17C8-4428-997C-628552807B4E}" type="presParOf" srcId="{88D690AE-374C-4401-8834-C172B9DE6B35}" destId="{6FA9688A-3D8F-466A-A17D-76C6CAE8DFAC}" srcOrd="1" destOrd="0" presId="urn:microsoft.com/office/officeart/2008/layout/HorizontalMultiLevelHierarchy"/>
    <dgm:cxn modelId="{5BC1C3C5-DE12-451A-991F-620513170AE6}" type="presParOf" srcId="{6FA9688A-3D8F-466A-A17D-76C6CAE8DFAC}" destId="{76C6DB33-D03A-491D-9AAF-FBA29AFA96FA}" srcOrd="0" destOrd="0" presId="urn:microsoft.com/office/officeart/2008/layout/HorizontalMultiLevelHierarchy"/>
    <dgm:cxn modelId="{8FFADC94-43D4-4C6C-86F0-17C5B2F7DD32}" type="presParOf" srcId="{76C6DB33-D03A-491D-9AAF-FBA29AFA96FA}" destId="{998CA4B9-73AE-44C3-95BD-1432B0D273BE}" srcOrd="0" destOrd="0" presId="urn:microsoft.com/office/officeart/2008/layout/HorizontalMultiLevelHierarchy"/>
    <dgm:cxn modelId="{6A1628F2-A392-407A-B3C5-EE23ACB3DE33}" type="presParOf" srcId="{6FA9688A-3D8F-466A-A17D-76C6CAE8DFAC}" destId="{B48C6D27-B8BE-40E2-967C-9011C02D4EDD}" srcOrd="1" destOrd="0" presId="urn:microsoft.com/office/officeart/2008/layout/HorizontalMultiLevelHierarchy"/>
    <dgm:cxn modelId="{C8B1630F-3D1F-4C43-A13C-629D3F16EAF8}" type="presParOf" srcId="{B48C6D27-B8BE-40E2-967C-9011C02D4EDD}" destId="{88ABB2F2-1173-4659-B71E-96FD573523E7}" srcOrd="0" destOrd="0" presId="urn:microsoft.com/office/officeart/2008/layout/HorizontalMultiLevelHierarchy"/>
    <dgm:cxn modelId="{B42BAB90-072F-4CD7-83EA-EEAD6FF8528B}" type="presParOf" srcId="{B48C6D27-B8BE-40E2-967C-9011C02D4EDD}" destId="{0368BB68-B723-4263-B228-C0B0E12CEFF4}" srcOrd="1" destOrd="0" presId="urn:microsoft.com/office/officeart/2008/layout/HorizontalMultiLevelHierarchy"/>
    <dgm:cxn modelId="{4EBA7F01-E919-4C40-B49A-7013292EBABD}" type="presParOf" srcId="{FBD54C7C-3A0F-4D7C-99AF-D1A42F670A4F}" destId="{60D29E06-50C5-4CCE-9D96-4273775C058B}" srcOrd="8" destOrd="0" presId="urn:microsoft.com/office/officeart/2008/layout/HorizontalMultiLevelHierarchy"/>
    <dgm:cxn modelId="{DFC44C05-F984-4FA9-8F26-CC9F12A702CC}" type="presParOf" srcId="{60D29E06-50C5-4CCE-9D96-4273775C058B}" destId="{83EBD70A-9FB3-4392-8B4A-C4FE4DF60805}" srcOrd="0" destOrd="0" presId="urn:microsoft.com/office/officeart/2008/layout/HorizontalMultiLevelHierarchy"/>
    <dgm:cxn modelId="{00B0B6E7-E38B-4D1C-A2E8-973A92E25C81}" type="presParOf" srcId="{FBD54C7C-3A0F-4D7C-99AF-D1A42F670A4F}" destId="{6FE0E50B-43A5-4E05-96A7-282BCBAA6E13}" srcOrd="9" destOrd="0" presId="urn:microsoft.com/office/officeart/2008/layout/HorizontalMultiLevelHierarchy"/>
    <dgm:cxn modelId="{46AF51DC-5A46-43F3-B192-EE85CCC574F0}" type="presParOf" srcId="{6FE0E50B-43A5-4E05-96A7-282BCBAA6E13}" destId="{88E8F59A-1542-42A9-BFC3-6E6E68BF8668}" srcOrd="0" destOrd="0" presId="urn:microsoft.com/office/officeart/2008/layout/HorizontalMultiLevelHierarchy"/>
    <dgm:cxn modelId="{F7805CEC-C0FF-4DD2-9FB8-438F44A312AD}" type="presParOf" srcId="{6FE0E50B-43A5-4E05-96A7-282BCBAA6E13}" destId="{8F953AF7-CEF0-446A-BD1F-291D9A93670E}" srcOrd="1" destOrd="0" presId="urn:microsoft.com/office/officeart/2008/layout/HorizontalMultiLevelHierarchy"/>
    <dgm:cxn modelId="{0FEEAAD1-52DD-41D0-A026-EBE5773F3994}" type="presParOf" srcId="{8F953AF7-CEF0-446A-BD1F-291D9A93670E}" destId="{A0E5B2E5-AB32-4E8B-8EBB-404F9FC4B884}" srcOrd="0" destOrd="0" presId="urn:microsoft.com/office/officeart/2008/layout/HorizontalMultiLevelHierarchy"/>
    <dgm:cxn modelId="{FC5C55D5-8510-411F-88C9-C081715D1CF7}" type="presParOf" srcId="{A0E5B2E5-AB32-4E8B-8EBB-404F9FC4B884}" destId="{596B8C80-B431-4933-BDE2-4DAABD0DF606}" srcOrd="0" destOrd="0" presId="urn:microsoft.com/office/officeart/2008/layout/HorizontalMultiLevelHierarchy"/>
    <dgm:cxn modelId="{2025BEAE-D623-4426-AB7A-8DA64C2C6CD7}" type="presParOf" srcId="{8F953AF7-CEF0-446A-BD1F-291D9A93670E}" destId="{F510423A-49C5-4180-A917-FBACD1153C6C}" srcOrd="1" destOrd="0" presId="urn:microsoft.com/office/officeart/2008/layout/HorizontalMultiLevelHierarchy"/>
    <dgm:cxn modelId="{48721552-CCAE-4ED7-BCD1-05088430B659}" type="presParOf" srcId="{F510423A-49C5-4180-A917-FBACD1153C6C}" destId="{1286DF59-1A2D-4CE2-92BE-2514478518A5}" srcOrd="0" destOrd="0" presId="urn:microsoft.com/office/officeart/2008/layout/HorizontalMultiLevelHierarchy"/>
    <dgm:cxn modelId="{E6043721-5B26-46A6-81ED-85E389983267}" type="presParOf" srcId="{F510423A-49C5-4180-A917-FBACD1153C6C}" destId="{41F55D81-F492-4C78-BEA0-773BFCA604A1}" srcOrd="1" destOrd="0" presId="urn:microsoft.com/office/officeart/2008/layout/HorizontalMultiLevelHierarchy"/>
    <dgm:cxn modelId="{550B11AA-2A76-442D-A611-D8806E63FCB8}" type="presParOf" srcId="{FBD54C7C-3A0F-4D7C-99AF-D1A42F670A4F}" destId="{A45F6516-C208-4781-938D-013D1A00DD22}" srcOrd="10" destOrd="0" presId="urn:microsoft.com/office/officeart/2008/layout/HorizontalMultiLevelHierarchy"/>
    <dgm:cxn modelId="{53A0CDA0-4A6C-4E32-87A3-69A3698EB70E}" type="presParOf" srcId="{A45F6516-C208-4781-938D-013D1A00DD22}" destId="{4ADA32F4-7BBF-4BE4-B895-DED64B1E5370}" srcOrd="0" destOrd="0" presId="urn:microsoft.com/office/officeart/2008/layout/HorizontalMultiLevelHierarchy"/>
    <dgm:cxn modelId="{A9C56ECB-4616-4FF6-A077-85C0CAE08E54}" type="presParOf" srcId="{FBD54C7C-3A0F-4D7C-99AF-D1A42F670A4F}" destId="{A1580272-4F36-4435-9FDE-47F521C82803}" srcOrd="11" destOrd="0" presId="urn:microsoft.com/office/officeart/2008/layout/HorizontalMultiLevelHierarchy"/>
    <dgm:cxn modelId="{68B6AD96-E15D-45CC-80DA-7CCBD24594CA}" type="presParOf" srcId="{A1580272-4F36-4435-9FDE-47F521C82803}" destId="{8050B14F-D8B5-445C-B57C-C64506EB54C0}" srcOrd="0" destOrd="0" presId="urn:microsoft.com/office/officeart/2008/layout/HorizontalMultiLevelHierarchy"/>
    <dgm:cxn modelId="{CD2DC8EF-C9F0-4394-B23C-DA8502C54DEB}" type="presParOf" srcId="{A1580272-4F36-4435-9FDE-47F521C82803}" destId="{409B7E69-70B3-4675-8F9C-3B4BE65CFE15}" srcOrd="1" destOrd="0" presId="urn:microsoft.com/office/officeart/2008/layout/HorizontalMultiLevelHierarchy"/>
    <dgm:cxn modelId="{5C9D26DC-6720-43A4-AC89-79B2A36561D0}" type="presParOf" srcId="{409B7E69-70B3-4675-8F9C-3B4BE65CFE15}" destId="{E0A88270-FA2A-482F-B6F2-5A11FE15A9DA}" srcOrd="0" destOrd="0" presId="urn:microsoft.com/office/officeart/2008/layout/HorizontalMultiLevelHierarchy"/>
    <dgm:cxn modelId="{429AAFDC-FF6A-4ABD-A2FD-920DCEA16B59}" type="presParOf" srcId="{E0A88270-FA2A-482F-B6F2-5A11FE15A9DA}" destId="{074D4E63-7214-4D62-9E32-24E796128D69}" srcOrd="0" destOrd="0" presId="urn:microsoft.com/office/officeart/2008/layout/HorizontalMultiLevelHierarchy"/>
    <dgm:cxn modelId="{467046F2-0181-4A2C-BBE3-8C3F0BD58A53}" type="presParOf" srcId="{409B7E69-70B3-4675-8F9C-3B4BE65CFE15}" destId="{E9CA290D-3876-4D5B-8DB4-DFCC19B760E6}" srcOrd="1" destOrd="0" presId="urn:microsoft.com/office/officeart/2008/layout/HorizontalMultiLevelHierarchy"/>
    <dgm:cxn modelId="{472C8CA6-8B22-4918-8499-2D514526C86B}" type="presParOf" srcId="{E9CA290D-3876-4D5B-8DB4-DFCC19B760E6}" destId="{E353261E-E471-4390-9813-8D957AAAA512}" srcOrd="0" destOrd="0" presId="urn:microsoft.com/office/officeart/2008/layout/HorizontalMultiLevelHierarchy"/>
    <dgm:cxn modelId="{C5976309-E0FD-419E-91D9-809E08B6B1C0}" type="presParOf" srcId="{E9CA290D-3876-4D5B-8DB4-DFCC19B760E6}" destId="{F08C208A-6988-47DF-B587-68D6A24A5D0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2959F3-7DBB-4FF3-8479-A62D6DB3CF2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4C0CE26-6DAE-43CC-B199-384F3F15EBC8}">
      <dgm:prSet phldrT="[텍스트]"/>
      <dgm:spPr/>
      <dgm:t>
        <a:bodyPr/>
        <a:lstStyle/>
        <a:p>
          <a:pPr latinLnBrk="1"/>
          <a:r>
            <a:rPr lang="ko-KR" altLang="en-US" dirty="0"/>
            <a:t>회원</a:t>
          </a:r>
        </a:p>
      </dgm:t>
    </dgm:pt>
    <dgm:pt modelId="{2EE78F31-EBF9-4728-96BE-0B79E46289DF}" type="par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75CF1CCD-3D70-45EA-A0D9-77A63F5BF8CB}" type="sib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C757FE37-575E-4856-B741-E8565EF207F3}">
      <dgm:prSet/>
      <dgm:spPr/>
      <dgm:t>
        <a:bodyPr/>
        <a:lstStyle/>
        <a:p>
          <a:pPr latinLnBrk="1"/>
          <a:r>
            <a:rPr lang="ko-KR" altLang="en-US" dirty="0" err="1"/>
            <a:t>구매이력</a:t>
          </a:r>
          <a:endParaRPr lang="ko-KR" altLang="en-US" dirty="0"/>
        </a:p>
      </dgm:t>
    </dgm:pt>
    <dgm:pt modelId="{7D11438F-55F9-4240-9449-9EBBAA3C55AC}" type="parTrans" cxnId="{4473640D-CB42-4472-87CA-DAA5489BD4DE}">
      <dgm:prSet/>
      <dgm:spPr/>
      <dgm:t>
        <a:bodyPr/>
        <a:lstStyle/>
        <a:p>
          <a:pPr latinLnBrk="1"/>
          <a:endParaRPr lang="ko-KR" altLang="en-US"/>
        </a:p>
      </dgm:t>
    </dgm:pt>
    <dgm:pt modelId="{5C1C0380-3F07-49B4-8125-AC0523DA30E5}" type="sibTrans" cxnId="{4473640D-CB42-4472-87CA-DAA5489BD4DE}">
      <dgm:prSet/>
      <dgm:spPr/>
      <dgm:t>
        <a:bodyPr/>
        <a:lstStyle/>
        <a:p>
          <a:pPr latinLnBrk="1"/>
          <a:endParaRPr lang="ko-KR" altLang="en-US"/>
        </a:p>
      </dgm:t>
    </dgm:pt>
    <dgm:pt modelId="{AFC2A58E-55F8-455B-BBD6-56020EDF23FC}">
      <dgm:prSet/>
      <dgm:spPr/>
      <dgm:t>
        <a:bodyPr/>
        <a:lstStyle/>
        <a:p>
          <a:pPr latinLnBrk="1"/>
          <a:r>
            <a:rPr lang="ko-KR" altLang="en-US" dirty="0"/>
            <a:t>장바구니</a:t>
          </a:r>
        </a:p>
      </dgm:t>
    </dgm:pt>
    <dgm:pt modelId="{A8858852-EE3E-4DBB-A1EB-A519E092E303}" type="parTrans" cxnId="{AC43D0ED-E2CD-4497-9D21-C9A01E000BE4}">
      <dgm:prSet/>
      <dgm:spPr/>
      <dgm:t>
        <a:bodyPr/>
        <a:lstStyle/>
        <a:p>
          <a:pPr latinLnBrk="1"/>
          <a:endParaRPr lang="ko-KR" altLang="en-US"/>
        </a:p>
      </dgm:t>
    </dgm:pt>
    <dgm:pt modelId="{F503F755-48E9-4010-9B55-D65EB8759508}" type="sibTrans" cxnId="{AC43D0ED-E2CD-4497-9D21-C9A01E000BE4}">
      <dgm:prSet/>
      <dgm:spPr/>
      <dgm:t>
        <a:bodyPr/>
        <a:lstStyle/>
        <a:p>
          <a:pPr latinLnBrk="1"/>
          <a:endParaRPr lang="ko-KR" altLang="en-US"/>
        </a:p>
      </dgm:t>
    </dgm:pt>
    <dgm:pt modelId="{BB0B00FC-6482-49CA-A7BD-FB2BF87555D6}">
      <dgm:prSet/>
      <dgm:spPr/>
      <dgm:t>
        <a:bodyPr/>
        <a:lstStyle/>
        <a:p>
          <a:pPr latinLnBrk="1"/>
          <a:r>
            <a:rPr lang="ko-KR" altLang="en-US" dirty="0"/>
            <a:t>배송관리</a:t>
          </a:r>
        </a:p>
      </dgm:t>
    </dgm:pt>
    <dgm:pt modelId="{472D90DF-0CAE-4114-9C4B-EE2F72EC81BE}" type="par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0D234CF9-E704-4777-9D16-8A9D6F856288}" type="sib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D53B7B9A-C10A-4DA1-A0D4-8E83A81120EB}">
      <dgm:prSet/>
      <dgm:spPr/>
      <dgm:t>
        <a:bodyPr/>
        <a:lstStyle/>
        <a:p>
          <a:pPr latinLnBrk="1"/>
          <a:r>
            <a:rPr lang="en-US" altLang="ko-KR" dirty="0"/>
            <a:t>1:1</a:t>
          </a:r>
          <a:r>
            <a:rPr lang="ko-KR" altLang="en-US" dirty="0"/>
            <a:t>상담</a:t>
          </a:r>
        </a:p>
      </dgm:t>
    </dgm:pt>
    <dgm:pt modelId="{D4A5350C-2EEA-4B8D-A915-F7384AD62120}" type="parTrans" cxnId="{80818798-FFE3-4E70-AEA5-18DDAB908426}">
      <dgm:prSet/>
      <dgm:spPr/>
      <dgm:t>
        <a:bodyPr/>
        <a:lstStyle/>
        <a:p>
          <a:pPr latinLnBrk="1"/>
          <a:endParaRPr lang="ko-KR" altLang="en-US"/>
        </a:p>
      </dgm:t>
    </dgm:pt>
    <dgm:pt modelId="{A8FA3058-1D7B-4C37-8865-B92CA13931AF}" type="sibTrans" cxnId="{80818798-FFE3-4E70-AEA5-18DDAB908426}">
      <dgm:prSet/>
      <dgm:spPr/>
      <dgm:t>
        <a:bodyPr/>
        <a:lstStyle/>
        <a:p>
          <a:pPr latinLnBrk="1"/>
          <a:endParaRPr lang="ko-KR" altLang="en-US"/>
        </a:p>
      </dgm:t>
    </dgm:pt>
    <dgm:pt modelId="{D83B958D-35C2-4CF2-992F-84CD9F1DE035}">
      <dgm:prSet/>
      <dgm:spPr/>
      <dgm:t>
        <a:bodyPr/>
        <a:lstStyle/>
        <a:p>
          <a:pPr latinLnBrk="1"/>
          <a:r>
            <a:rPr lang="ko-KR" altLang="en-US" dirty="0" err="1"/>
            <a:t>마이페이지</a:t>
          </a:r>
          <a:endParaRPr lang="ko-KR" altLang="en-US" dirty="0"/>
        </a:p>
      </dgm:t>
    </dgm:pt>
    <dgm:pt modelId="{FB35D2C8-DDB0-4268-B5FF-2DBC32056322}" type="parTrans" cxnId="{402D9C1D-B10F-4C74-A423-1C03B29B6BB4}">
      <dgm:prSet/>
      <dgm:spPr/>
      <dgm:t>
        <a:bodyPr/>
        <a:lstStyle/>
        <a:p>
          <a:pPr latinLnBrk="1"/>
          <a:endParaRPr lang="ko-KR" altLang="en-US"/>
        </a:p>
      </dgm:t>
    </dgm:pt>
    <dgm:pt modelId="{D1D7F4C3-2D22-4A10-9B32-F1083B94DA8E}" type="sibTrans" cxnId="{402D9C1D-B10F-4C74-A423-1C03B29B6BB4}">
      <dgm:prSet/>
      <dgm:spPr/>
      <dgm:t>
        <a:bodyPr/>
        <a:lstStyle/>
        <a:p>
          <a:pPr latinLnBrk="1"/>
          <a:endParaRPr lang="ko-KR" altLang="en-US"/>
        </a:p>
      </dgm:t>
    </dgm:pt>
    <dgm:pt modelId="{23556EA9-F1D4-4CB7-B51D-8CCDD6A63143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D0D92E8E-546B-476B-87A4-93B0FEE10D94}" type="parTrans" cxnId="{A8E0FD90-9EB8-48BB-9D74-653DAB90E1FF}">
      <dgm:prSet/>
      <dgm:spPr/>
      <dgm:t>
        <a:bodyPr/>
        <a:lstStyle/>
        <a:p>
          <a:pPr latinLnBrk="1"/>
          <a:endParaRPr lang="ko-KR" altLang="en-US"/>
        </a:p>
      </dgm:t>
    </dgm:pt>
    <dgm:pt modelId="{507490C6-5F3E-4DF9-B92E-2E46A1E2C34C}" type="sibTrans" cxnId="{A8E0FD90-9EB8-48BB-9D74-653DAB90E1FF}">
      <dgm:prSet/>
      <dgm:spPr/>
      <dgm:t>
        <a:bodyPr/>
        <a:lstStyle/>
        <a:p>
          <a:pPr latinLnBrk="1"/>
          <a:endParaRPr lang="ko-KR" altLang="en-US"/>
        </a:p>
      </dgm:t>
    </dgm:pt>
    <dgm:pt modelId="{E43F6B15-1A95-44DC-AD12-37AC91F57ADB}">
      <dgm:prSet/>
      <dgm:spPr/>
      <dgm:t>
        <a:bodyPr/>
        <a:lstStyle/>
        <a:p>
          <a:pPr latinLnBrk="1"/>
          <a:r>
            <a:rPr lang="ko-KR" altLang="en-US" dirty="0"/>
            <a:t>주문하기</a:t>
          </a:r>
        </a:p>
      </dgm:t>
    </dgm:pt>
    <dgm:pt modelId="{DEA62696-0838-47FA-9D80-1CA3C2245C9A}" type="parTrans" cxnId="{D9ECF998-F1C8-41B8-B5D7-45C54A26E5A1}">
      <dgm:prSet/>
      <dgm:spPr/>
      <dgm:t>
        <a:bodyPr/>
        <a:lstStyle/>
        <a:p>
          <a:pPr latinLnBrk="1"/>
          <a:endParaRPr lang="ko-KR" altLang="en-US"/>
        </a:p>
      </dgm:t>
    </dgm:pt>
    <dgm:pt modelId="{7C4E704C-44AC-4284-8C37-463AE787F318}" type="sibTrans" cxnId="{D9ECF998-F1C8-41B8-B5D7-45C54A26E5A1}">
      <dgm:prSet/>
      <dgm:spPr/>
      <dgm:t>
        <a:bodyPr/>
        <a:lstStyle/>
        <a:p>
          <a:pPr latinLnBrk="1"/>
          <a:endParaRPr lang="ko-KR" altLang="en-US"/>
        </a:p>
      </dgm:t>
    </dgm:pt>
    <dgm:pt modelId="{3342CBB3-9CB6-44CC-B784-3EDF9B1D6DC2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E4C5D415-0001-4150-9BBC-55F1867A342B}" type="par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B9A967F9-71CC-4B7C-A85C-E5EB4014EC6C}" type="sib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FE8877C9-B4F2-48DB-868F-FEADA68A620C}">
      <dgm:prSet/>
      <dgm:spPr/>
      <dgm:t>
        <a:bodyPr/>
        <a:lstStyle/>
        <a:p>
          <a:pPr latinLnBrk="1"/>
          <a:r>
            <a:rPr lang="ko-KR" altLang="en-US" dirty="0"/>
            <a:t>정보변경</a:t>
          </a:r>
        </a:p>
      </dgm:t>
    </dgm:pt>
    <dgm:pt modelId="{5286AF58-60B5-4DF0-A8AE-2530E9A022E5}" type="parTrans" cxnId="{8D7A9EFC-C47B-430E-9B1B-AC00096B8506}">
      <dgm:prSet/>
      <dgm:spPr/>
      <dgm:t>
        <a:bodyPr/>
        <a:lstStyle/>
        <a:p>
          <a:pPr latinLnBrk="1"/>
          <a:endParaRPr lang="ko-KR" altLang="en-US"/>
        </a:p>
      </dgm:t>
    </dgm:pt>
    <dgm:pt modelId="{0450D6FC-E955-4ED2-B5FC-BBB8A6D68D91}" type="sibTrans" cxnId="{8D7A9EFC-C47B-430E-9B1B-AC00096B8506}">
      <dgm:prSet/>
      <dgm:spPr/>
      <dgm:t>
        <a:bodyPr/>
        <a:lstStyle/>
        <a:p>
          <a:pPr latinLnBrk="1"/>
          <a:endParaRPr lang="ko-KR" altLang="en-US"/>
        </a:p>
      </dgm:t>
    </dgm:pt>
    <dgm:pt modelId="{D33AD54C-5C50-4582-B2AE-4C3ABE8CC2A4}">
      <dgm:prSet/>
      <dgm:spPr/>
      <dgm:t>
        <a:bodyPr/>
        <a:lstStyle/>
        <a:p>
          <a:pPr latinLnBrk="1"/>
          <a:r>
            <a:rPr lang="ko-KR" altLang="en-US" dirty="0"/>
            <a:t>회원탈퇴</a:t>
          </a:r>
        </a:p>
      </dgm:t>
    </dgm:pt>
    <dgm:pt modelId="{6EBF497B-4CB8-4870-B053-0EF17C25F7EA}" type="parTrans" cxnId="{17F6B042-49A2-4621-BEDE-B4B51C587E46}">
      <dgm:prSet/>
      <dgm:spPr/>
      <dgm:t>
        <a:bodyPr/>
        <a:lstStyle/>
        <a:p>
          <a:pPr latinLnBrk="1"/>
          <a:endParaRPr lang="ko-KR" altLang="en-US"/>
        </a:p>
      </dgm:t>
    </dgm:pt>
    <dgm:pt modelId="{12228A78-AE6C-41B8-B83F-C869BBE9808B}" type="sibTrans" cxnId="{17F6B042-49A2-4621-BEDE-B4B51C587E46}">
      <dgm:prSet/>
      <dgm:spPr/>
      <dgm:t>
        <a:bodyPr/>
        <a:lstStyle/>
        <a:p>
          <a:pPr latinLnBrk="1"/>
          <a:endParaRPr lang="ko-KR" altLang="en-US"/>
        </a:p>
      </dgm:t>
    </dgm:pt>
    <dgm:pt modelId="{F7049410-7401-4AFF-824E-84F5E342DD5C}" type="pres">
      <dgm:prSet presAssocID="{AE2959F3-7DBB-4FF3-8479-A62D6DB3CF2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203998-C0AC-498B-B7DA-F6C4397E9C28}" type="pres">
      <dgm:prSet presAssocID="{F4C0CE26-6DAE-43CC-B199-384F3F15EBC8}" presName="root1" presStyleCnt="0"/>
      <dgm:spPr/>
    </dgm:pt>
    <dgm:pt modelId="{5270ED80-555E-4229-BB20-C73F93C4740B}" type="pres">
      <dgm:prSet presAssocID="{F4C0CE26-6DAE-43CC-B199-384F3F15EBC8}" presName="LevelOneTextNode" presStyleLbl="node0" presStyleIdx="0" presStyleCnt="1" custAng="5400000" custScaleX="56802" custScaleY="22096" custLinFactX="-87625" custLinFactNeighborX="-100000" custLinFactNeighborY="6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D54C7C-3A0F-4D7C-99AF-D1A42F670A4F}" type="pres">
      <dgm:prSet presAssocID="{F4C0CE26-6DAE-43CC-B199-384F3F15EBC8}" presName="level2hierChild" presStyleCnt="0"/>
      <dgm:spPr/>
    </dgm:pt>
    <dgm:pt modelId="{0732A2D7-B6F3-48F6-A5E4-3C2A08FFD9EE}" type="pres">
      <dgm:prSet presAssocID="{7D11438F-55F9-4240-9449-9EBBAA3C55AC}" presName="conn2-1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A1B238D-81D3-4F34-8DB9-6ACC7372E1B9}" type="pres">
      <dgm:prSet presAssocID="{7D11438F-55F9-4240-9449-9EBBAA3C55AC}" presName="connTx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339D297-E5E4-47BE-A9C8-7D7F188D1341}" type="pres">
      <dgm:prSet presAssocID="{C757FE37-575E-4856-B741-E8565EF207F3}" presName="root2" presStyleCnt="0"/>
      <dgm:spPr/>
    </dgm:pt>
    <dgm:pt modelId="{1AC85D72-DF6A-4F92-8F29-78936162B1C3}" type="pres">
      <dgm:prSet presAssocID="{C757FE37-575E-4856-B741-E8565EF207F3}" presName="LevelTwoTextNode" presStyleLbl="node2" presStyleIdx="0" presStyleCnt="5" custScaleX="41577" custScaleY="35720" custLinFactNeighborX="-36535" custLinFactNeighborY="-8720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666C7D-8DE8-4EE2-8586-2A7FF5E75B73}" type="pres">
      <dgm:prSet presAssocID="{C757FE37-575E-4856-B741-E8565EF207F3}" presName="level3hierChild" presStyleCnt="0"/>
      <dgm:spPr/>
    </dgm:pt>
    <dgm:pt modelId="{329C2BFB-9178-4C12-92AA-79E91E15D4A6}" type="pres">
      <dgm:prSet presAssocID="{D0D92E8E-546B-476B-87A4-93B0FEE10D94}" presName="conn2-1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47F2E02D-9A1C-4E17-938E-94C80AF16097}" type="pres">
      <dgm:prSet presAssocID="{D0D92E8E-546B-476B-87A4-93B0FEE10D94}" presName="connTx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3CEFAD1-7C24-4B73-BEFD-764EB174DA9A}" type="pres">
      <dgm:prSet presAssocID="{23556EA9-F1D4-4CB7-B51D-8CCDD6A63143}" presName="root2" presStyleCnt="0"/>
      <dgm:spPr/>
    </dgm:pt>
    <dgm:pt modelId="{404DBFCB-FF93-4456-ADE3-A3C2E1BBB60C}" type="pres">
      <dgm:prSet presAssocID="{23556EA9-F1D4-4CB7-B51D-8CCDD6A63143}" presName="LevelTwoTextNode" presStyleLbl="node3" presStyleIdx="0" presStyleCnt="5" custScaleX="41577" custScaleY="35720" custLinFactNeighborX="-35956" custLinFactNeighborY="-8720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94F838-3CCE-47E0-B4CE-574536A61919}" type="pres">
      <dgm:prSet presAssocID="{23556EA9-F1D4-4CB7-B51D-8CCDD6A63143}" presName="level3hierChild" presStyleCnt="0"/>
      <dgm:spPr/>
    </dgm:pt>
    <dgm:pt modelId="{EABD9677-6FE0-4432-88FC-BC0C7A1233A9}" type="pres">
      <dgm:prSet presAssocID="{A8858852-EE3E-4DBB-A1EB-A519E092E303}" presName="conn2-1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638AF4C-4027-44EA-B2B7-C8017F6EF13B}" type="pres">
      <dgm:prSet presAssocID="{A8858852-EE3E-4DBB-A1EB-A519E092E303}" presName="connTx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A777631-FE67-4F06-83E6-561DFED4D3BF}" type="pres">
      <dgm:prSet presAssocID="{AFC2A58E-55F8-455B-BBD6-56020EDF23FC}" presName="root2" presStyleCnt="0"/>
      <dgm:spPr/>
    </dgm:pt>
    <dgm:pt modelId="{CBED06AC-8ED8-4ED2-A9FF-5C3F38A83AB4}" type="pres">
      <dgm:prSet presAssocID="{AFC2A58E-55F8-455B-BBD6-56020EDF23FC}" presName="LevelTwoTextNode" presStyleLbl="node2" presStyleIdx="1" presStyleCnt="5" custScaleX="41577" custScaleY="35720" custLinFactNeighborX="-36535" custLinFactNeighborY="-562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BDD0B4-DAB5-40B5-AA1B-1B9B2BE904F8}" type="pres">
      <dgm:prSet presAssocID="{AFC2A58E-55F8-455B-BBD6-56020EDF23FC}" presName="level3hierChild" presStyleCnt="0"/>
      <dgm:spPr/>
    </dgm:pt>
    <dgm:pt modelId="{D73E160C-78D8-47BA-B21C-D77DC4529A8D}" type="pres">
      <dgm:prSet presAssocID="{DEA62696-0838-47FA-9D80-1CA3C2245C9A}" presName="conn2-1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390A7F9-6B6F-44F1-9534-687801F7584F}" type="pres">
      <dgm:prSet presAssocID="{DEA62696-0838-47FA-9D80-1CA3C2245C9A}" presName="connTx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BE2796A-00B3-44FB-803F-8D3E69029AC3}" type="pres">
      <dgm:prSet presAssocID="{E43F6B15-1A95-44DC-AD12-37AC91F57ADB}" presName="root2" presStyleCnt="0"/>
      <dgm:spPr/>
    </dgm:pt>
    <dgm:pt modelId="{7E42B871-503B-4463-B094-00BD5A32EC77}" type="pres">
      <dgm:prSet presAssocID="{E43F6B15-1A95-44DC-AD12-37AC91F57ADB}" presName="LevelTwoTextNode" presStyleLbl="node3" presStyleIdx="1" presStyleCnt="5" custScaleX="41577" custScaleY="35720" custLinFactNeighborX="-35956" custLinFactNeighborY="-5627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65B89B-1D70-48FF-BD6B-89FA19DC03B6}" type="pres">
      <dgm:prSet presAssocID="{E43F6B15-1A95-44DC-AD12-37AC91F57ADB}" presName="level3hierChild" presStyleCnt="0"/>
      <dgm:spPr/>
    </dgm:pt>
    <dgm:pt modelId="{572A3D07-0D39-4ADE-9A7B-A46F0599DC0A}" type="pres">
      <dgm:prSet presAssocID="{472D90DF-0CAE-4114-9C4B-EE2F72EC81BE}" presName="conn2-1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3A8EF87-BCCF-41E0-8E6F-A3F2BBB73C64}" type="pres">
      <dgm:prSet presAssocID="{472D90DF-0CAE-4114-9C4B-EE2F72EC81BE}" presName="connTx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88D690AE-374C-4401-8834-C172B9DE6B35}" type="pres">
      <dgm:prSet presAssocID="{BB0B00FC-6482-49CA-A7BD-FB2BF87555D6}" presName="root2" presStyleCnt="0"/>
      <dgm:spPr/>
    </dgm:pt>
    <dgm:pt modelId="{D78E7A32-D5E2-40F1-8D91-002C19E0330A}" type="pres">
      <dgm:prSet presAssocID="{BB0B00FC-6482-49CA-A7BD-FB2BF87555D6}" presName="LevelTwoTextNode" presStyleLbl="node2" presStyleIdx="2" presStyleCnt="5" custScaleX="41577" custScaleY="35720" custLinFactNeighborX="-36535" custLinFactNeighborY="-161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A9688A-3D8F-466A-A17D-76C6CAE8DFAC}" type="pres">
      <dgm:prSet presAssocID="{BB0B00FC-6482-49CA-A7BD-FB2BF87555D6}" presName="level3hierChild" presStyleCnt="0"/>
      <dgm:spPr/>
    </dgm:pt>
    <dgm:pt modelId="{76C6DB33-D03A-491D-9AAF-FBA29AFA96FA}" type="pres">
      <dgm:prSet presAssocID="{E4C5D415-0001-4150-9BBC-55F1867A342B}" presName="conn2-1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98CA4B9-73AE-44C3-95BD-1432B0D273BE}" type="pres">
      <dgm:prSet presAssocID="{E4C5D415-0001-4150-9BBC-55F1867A342B}" presName="connTx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B48C6D27-B8BE-40E2-967C-9011C02D4EDD}" type="pres">
      <dgm:prSet presAssocID="{3342CBB3-9CB6-44CC-B784-3EDF9B1D6DC2}" presName="root2" presStyleCnt="0"/>
      <dgm:spPr/>
    </dgm:pt>
    <dgm:pt modelId="{88ABB2F2-1173-4659-B71E-96FD573523E7}" type="pres">
      <dgm:prSet presAssocID="{3342CBB3-9CB6-44CC-B784-3EDF9B1D6DC2}" presName="LevelTwoTextNode" presStyleLbl="node3" presStyleIdx="2" presStyleCnt="5" custScaleX="41577" custScaleY="35720" custLinFactNeighborX="-35956" custLinFactNeighborY="-1619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68BB68-B723-4263-B228-C0B0E12CEFF4}" type="pres">
      <dgm:prSet presAssocID="{3342CBB3-9CB6-44CC-B784-3EDF9B1D6DC2}" presName="level3hierChild" presStyleCnt="0"/>
      <dgm:spPr/>
    </dgm:pt>
    <dgm:pt modelId="{60D29E06-50C5-4CCE-9D96-4273775C058B}" type="pres">
      <dgm:prSet presAssocID="{D4A5350C-2EEA-4B8D-A915-F7384AD62120}" presName="conn2-1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3EBD70A-9FB3-4392-8B4A-C4FE4DF60805}" type="pres">
      <dgm:prSet presAssocID="{D4A5350C-2EEA-4B8D-A915-F7384AD62120}" presName="connTx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FE0E50B-43A5-4E05-96A7-282BCBAA6E13}" type="pres">
      <dgm:prSet presAssocID="{D53B7B9A-C10A-4DA1-A0D4-8E83A81120EB}" presName="root2" presStyleCnt="0"/>
      <dgm:spPr/>
    </dgm:pt>
    <dgm:pt modelId="{88E8F59A-1542-42A9-BFC3-6E6E68BF8668}" type="pres">
      <dgm:prSet presAssocID="{D53B7B9A-C10A-4DA1-A0D4-8E83A81120EB}" presName="LevelTwoTextNode" presStyleLbl="node2" presStyleIdx="3" presStyleCnt="5" custScaleX="41577" custScaleY="35720" custLinFactNeighborX="-36915" custLinFactNeighborY="1692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953AF7-CEF0-446A-BD1F-291D9A93670E}" type="pres">
      <dgm:prSet presAssocID="{D53B7B9A-C10A-4DA1-A0D4-8E83A81120EB}" presName="level3hierChild" presStyleCnt="0"/>
      <dgm:spPr/>
    </dgm:pt>
    <dgm:pt modelId="{A45F6516-C208-4781-938D-013D1A00DD22}" type="pres">
      <dgm:prSet presAssocID="{FB35D2C8-DDB0-4268-B5FF-2DBC32056322}" presName="conn2-1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4ADA32F4-7BBF-4BE4-B895-DED64B1E5370}" type="pres">
      <dgm:prSet presAssocID="{FB35D2C8-DDB0-4268-B5FF-2DBC32056322}" presName="connTx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1580272-4F36-4435-9FDE-47F521C82803}" type="pres">
      <dgm:prSet presAssocID="{D83B958D-35C2-4CF2-992F-84CD9F1DE035}" presName="root2" presStyleCnt="0"/>
      <dgm:spPr/>
    </dgm:pt>
    <dgm:pt modelId="{8050B14F-D8B5-445C-B57C-C64506EB54C0}" type="pres">
      <dgm:prSet presAssocID="{D83B958D-35C2-4CF2-992F-84CD9F1DE035}" presName="LevelTwoTextNode" presStyleLbl="node2" presStyleIdx="4" presStyleCnt="5" custScaleX="41577" custScaleY="35720" custLinFactNeighborX="-36535" custLinFactNeighborY="4250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9B7E69-70B3-4675-8F9C-3B4BE65CFE15}" type="pres">
      <dgm:prSet presAssocID="{D83B958D-35C2-4CF2-992F-84CD9F1DE035}" presName="level3hierChild" presStyleCnt="0"/>
      <dgm:spPr/>
    </dgm:pt>
    <dgm:pt modelId="{E0A88270-FA2A-482F-B6F2-5A11FE15A9DA}" type="pres">
      <dgm:prSet presAssocID="{5286AF58-60B5-4DF0-A8AE-2530E9A022E5}" presName="conn2-1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074D4E63-7214-4D62-9E32-24E796128D69}" type="pres">
      <dgm:prSet presAssocID="{5286AF58-60B5-4DF0-A8AE-2530E9A022E5}" presName="connTx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CA290D-3876-4D5B-8DB4-DFCC19B760E6}" type="pres">
      <dgm:prSet presAssocID="{FE8877C9-B4F2-48DB-868F-FEADA68A620C}" presName="root2" presStyleCnt="0"/>
      <dgm:spPr/>
    </dgm:pt>
    <dgm:pt modelId="{E353261E-E471-4390-9813-8D957AAAA512}" type="pres">
      <dgm:prSet presAssocID="{FE8877C9-B4F2-48DB-868F-FEADA68A620C}" presName="LevelTwoTextNode" presStyleLbl="node3" presStyleIdx="3" presStyleCnt="5" custScaleX="41577" custScaleY="35720" custLinFactNeighborX="-39439" custLinFactNeighborY="4536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8C208A-6988-47DF-B587-68D6A24A5D0D}" type="pres">
      <dgm:prSet presAssocID="{FE8877C9-B4F2-48DB-868F-FEADA68A620C}" presName="level3hierChild" presStyleCnt="0"/>
      <dgm:spPr/>
    </dgm:pt>
    <dgm:pt modelId="{726EA232-0A5C-4CD0-8E2A-46AA0C68B100}" type="pres">
      <dgm:prSet presAssocID="{6EBF497B-4CB8-4870-B053-0EF17C25F7EA}" presName="conn2-1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AE64866-1963-49C4-8E8E-A286A5B6C274}" type="pres">
      <dgm:prSet presAssocID="{6EBF497B-4CB8-4870-B053-0EF17C25F7EA}" presName="connTx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87D32F4-15E6-42A4-91A7-F34D8E55BE8A}" type="pres">
      <dgm:prSet presAssocID="{D33AD54C-5C50-4582-B2AE-4C3ABE8CC2A4}" presName="root2" presStyleCnt="0"/>
      <dgm:spPr/>
    </dgm:pt>
    <dgm:pt modelId="{6ADE3B0F-AA01-4C7D-991C-2268D38D44F8}" type="pres">
      <dgm:prSet presAssocID="{D33AD54C-5C50-4582-B2AE-4C3ABE8CC2A4}" presName="LevelTwoTextNode" presStyleLbl="node3" presStyleIdx="4" presStyleCnt="5" custScaleX="41577" custScaleY="35720" custLinFactNeighborX="-39439" custLinFactNeighborY="671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0E3D44-5772-4C02-913E-8C2F9C943957}" type="pres">
      <dgm:prSet presAssocID="{D33AD54C-5C50-4582-B2AE-4C3ABE8CC2A4}" presName="level3hierChild" presStyleCnt="0"/>
      <dgm:spPr/>
    </dgm:pt>
  </dgm:ptLst>
  <dgm:cxnLst>
    <dgm:cxn modelId="{C4FD8251-173B-4DD0-AAB4-ADA068CCCA94}" type="presOf" srcId="{D0D92E8E-546B-476B-87A4-93B0FEE10D94}" destId="{47F2E02D-9A1C-4E17-938E-94C80AF16097}" srcOrd="1" destOrd="0" presId="urn:microsoft.com/office/officeart/2008/layout/HorizontalMultiLevelHierarchy"/>
    <dgm:cxn modelId="{0177E4EF-1417-48FA-8E67-888499C55153}" srcId="{AE2959F3-7DBB-4FF3-8479-A62D6DB3CF28}" destId="{F4C0CE26-6DAE-43CC-B199-384F3F15EBC8}" srcOrd="0" destOrd="0" parTransId="{2EE78F31-EBF9-4728-96BE-0B79E46289DF}" sibTransId="{75CF1CCD-3D70-45EA-A0D9-77A63F5BF8CB}"/>
    <dgm:cxn modelId="{DD342805-6060-468F-B8FF-EB0FFDBAEEF5}" type="presOf" srcId="{A8858852-EE3E-4DBB-A1EB-A519E092E303}" destId="{EABD9677-6FE0-4432-88FC-BC0C7A1233A9}" srcOrd="0" destOrd="0" presId="urn:microsoft.com/office/officeart/2008/layout/HorizontalMultiLevelHierarchy"/>
    <dgm:cxn modelId="{A0DE381C-D23E-47FB-9AA0-8398FBECF2DE}" type="presOf" srcId="{FE8877C9-B4F2-48DB-868F-FEADA68A620C}" destId="{E353261E-E471-4390-9813-8D957AAAA512}" srcOrd="0" destOrd="0" presId="urn:microsoft.com/office/officeart/2008/layout/HorizontalMultiLevelHierarchy"/>
    <dgm:cxn modelId="{81577434-39FB-44E7-A27A-425A2E6C2E14}" type="presOf" srcId="{E4C5D415-0001-4150-9BBC-55F1867A342B}" destId="{998CA4B9-73AE-44C3-95BD-1432B0D273BE}" srcOrd="1" destOrd="0" presId="urn:microsoft.com/office/officeart/2008/layout/HorizontalMultiLevelHierarchy"/>
    <dgm:cxn modelId="{17E86E0D-5738-40BA-BB00-F8A50AF5EC99}" type="presOf" srcId="{7D11438F-55F9-4240-9449-9EBBAA3C55AC}" destId="{FA1B238D-81D3-4F34-8DB9-6ACC7372E1B9}" srcOrd="1" destOrd="0" presId="urn:microsoft.com/office/officeart/2008/layout/HorizontalMultiLevelHierarchy"/>
    <dgm:cxn modelId="{4C0F3D2D-6CB4-479B-95E6-DF241E63A539}" srcId="{BB0B00FC-6482-49CA-A7BD-FB2BF87555D6}" destId="{3342CBB3-9CB6-44CC-B784-3EDF9B1D6DC2}" srcOrd="0" destOrd="0" parTransId="{E4C5D415-0001-4150-9BBC-55F1867A342B}" sibTransId="{B9A967F9-71CC-4B7C-A85C-E5EB4014EC6C}"/>
    <dgm:cxn modelId="{0F3524BB-3406-40FC-97A9-3F37DC953B1C}" type="presOf" srcId="{5286AF58-60B5-4DF0-A8AE-2530E9A022E5}" destId="{074D4E63-7214-4D62-9E32-24E796128D69}" srcOrd="1" destOrd="0" presId="urn:microsoft.com/office/officeart/2008/layout/HorizontalMultiLevelHierarchy"/>
    <dgm:cxn modelId="{5F9E3619-3CF7-46CF-81F7-25E8FAA2FB47}" type="presOf" srcId="{E43F6B15-1A95-44DC-AD12-37AC91F57ADB}" destId="{7E42B871-503B-4463-B094-00BD5A32EC77}" srcOrd="0" destOrd="0" presId="urn:microsoft.com/office/officeart/2008/layout/HorizontalMultiLevelHierarchy"/>
    <dgm:cxn modelId="{ED76E628-AD26-46AE-AB65-867A7E56E6C3}" type="presOf" srcId="{D83B958D-35C2-4CF2-992F-84CD9F1DE035}" destId="{8050B14F-D8B5-445C-B57C-C64506EB54C0}" srcOrd="0" destOrd="0" presId="urn:microsoft.com/office/officeart/2008/layout/HorizontalMultiLevelHierarchy"/>
    <dgm:cxn modelId="{3B09B771-210B-4E38-BC13-1AA4B3827097}" type="presOf" srcId="{C757FE37-575E-4856-B741-E8565EF207F3}" destId="{1AC85D72-DF6A-4F92-8F29-78936162B1C3}" srcOrd="0" destOrd="0" presId="urn:microsoft.com/office/officeart/2008/layout/HorizontalMultiLevelHierarchy"/>
    <dgm:cxn modelId="{BB121B38-07B8-4544-909F-DBAD12C9858D}" type="presOf" srcId="{D4A5350C-2EEA-4B8D-A915-F7384AD62120}" destId="{83EBD70A-9FB3-4392-8B4A-C4FE4DF60805}" srcOrd="1" destOrd="0" presId="urn:microsoft.com/office/officeart/2008/layout/HorizontalMultiLevelHierarchy"/>
    <dgm:cxn modelId="{F016F69F-CF66-4E08-B8D1-A4753B7CF155}" srcId="{F4C0CE26-6DAE-43CC-B199-384F3F15EBC8}" destId="{BB0B00FC-6482-49CA-A7BD-FB2BF87555D6}" srcOrd="2" destOrd="0" parTransId="{472D90DF-0CAE-4114-9C4B-EE2F72EC81BE}" sibTransId="{0D234CF9-E704-4777-9D16-8A9D6F856288}"/>
    <dgm:cxn modelId="{4E5CAF86-3908-4465-BE8D-F19743173CFB}" type="presOf" srcId="{7D11438F-55F9-4240-9449-9EBBAA3C55AC}" destId="{0732A2D7-B6F3-48F6-A5E4-3C2A08FFD9EE}" srcOrd="0" destOrd="0" presId="urn:microsoft.com/office/officeart/2008/layout/HorizontalMultiLevelHierarchy"/>
    <dgm:cxn modelId="{4A4EF7D2-7AC8-4874-AE20-37FD1236DCDA}" type="presOf" srcId="{6EBF497B-4CB8-4870-B053-0EF17C25F7EA}" destId="{FAE64866-1963-49C4-8E8E-A286A5B6C274}" srcOrd="1" destOrd="0" presId="urn:microsoft.com/office/officeart/2008/layout/HorizontalMultiLevelHierarchy"/>
    <dgm:cxn modelId="{2D0138E6-2900-4356-9DAD-092DD970EAB7}" type="presOf" srcId="{DEA62696-0838-47FA-9D80-1CA3C2245C9A}" destId="{D73E160C-78D8-47BA-B21C-D77DC4529A8D}" srcOrd="0" destOrd="0" presId="urn:microsoft.com/office/officeart/2008/layout/HorizontalMultiLevelHierarchy"/>
    <dgm:cxn modelId="{A8E0FD90-9EB8-48BB-9D74-653DAB90E1FF}" srcId="{C757FE37-575E-4856-B741-E8565EF207F3}" destId="{23556EA9-F1D4-4CB7-B51D-8CCDD6A63143}" srcOrd="0" destOrd="0" parTransId="{D0D92E8E-546B-476B-87A4-93B0FEE10D94}" sibTransId="{507490C6-5F3E-4DF9-B92E-2E46A1E2C34C}"/>
    <dgm:cxn modelId="{8FDF1146-0FAB-405E-B05F-98A5279248A6}" type="presOf" srcId="{23556EA9-F1D4-4CB7-B51D-8CCDD6A63143}" destId="{404DBFCB-FF93-4456-ADE3-A3C2E1BBB60C}" srcOrd="0" destOrd="0" presId="urn:microsoft.com/office/officeart/2008/layout/HorizontalMultiLevelHierarchy"/>
    <dgm:cxn modelId="{1E4188B7-695F-4563-BBC7-924BD4C291CC}" type="presOf" srcId="{DEA62696-0838-47FA-9D80-1CA3C2245C9A}" destId="{1390A7F9-6B6F-44F1-9534-687801F7584F}" srcOrd="1" destOrd="0" presId="urn:microsoft.com/office/officeart/2008/layout/HorizontalMultiLevelHierarchy"/>
    <dgm:cxn modelId="{35078472-3C49-46C2-80D7-82141A5B382E}" type="presOf" srcId="{F4C0CE26-6DAE-43CC-B199-384F3F15EBC8}" destId="{5270ED80-555E-4229-BB20-C73F93C4740B}" srcOrd="0" destOrd="0" presId="urn:microsoft.com/office/officeart/2008/layout/HorizontalMultiLevelHierarchy"/>
    <dgm:cxn modelId="{495FD57E-731B-42E4-B53D-887D8A2B7B45}" type="presOf" srcId="{D0D92E8E-546B-476B-87A4-93B0FEE10D94}" destId="{329C2BFB-9178-4C12-92AA-79E91E15D4A6}" srcOrd="0" destOrd="0" presId="urn:microsoft.com/office/officeart/2008/layout/HorizontalMultiLevelHierarchy"/>
    <dgm:cxn modelId="{65F73702-3A9A-48D1-A2A2-E04A55142D16}" type="presOf" srcId="{D53B7B9A-C10A-4DA1-A0D4-8E83A81120EB}" destId="{88E8F59A-1542-42A9-BFC3-6E6E68BF8668}" srcOrd="0" destOrd="0" presId="urn:microsoft.com/office/officeart/2008/layout/HorizontalMultiLevelHierarchy"/>
    <dgm:cxn modelId="{7E0F4394-EC37-41B1-9AA6-98A95FD2A6F7}" type="presOf" srcId="{472D90DF-0CAE-4114-9C4B-EE2F72EC81BE}" destId="{572A3D07-0D39-4ADE-9A7B-A46F0599DC0A}" srcOrd="0" destOrd="0" presId="urn:microsoft.com/office/officeart/2008/layout/HorizontalMultiLevelHierarchy"/>
    <dgm:cxn modelId="{97BCB145-6F3C-4F4E-9F96-D6F69D881E7F}" type="presOf" srcId="{FB35D2C8-DDB0-4268-B5FF-2DBC32056322}" destId="{A45F6516-C208-4781-938D-013D1A00DD22}" srcOrd="0" destOrd="0" presId="urn:microsoft.com/office/officeart/2008/layout/HorizontalMultiLevelHierarchy"/>
    <dgm:cxn modelId="{B37625F6-2BE2-448E-881B-E075920A9343}" type="presOf" srcId="{AFC2A58E-55F8-455B-BBD6-56020EDF23FC}" destId="{CBED06AC-8ED8-4ED2-A9FF-5C3F38A83AB4}" srcOrd="0" destOrd="0" presId="urn:microsoft.com/office/officeart/2008/layout/HorizontalMultiLevelHierarchy"/>
    <dgm:cxn modelId="{4A8DC7F0-D675-4503-91CC-EDC6C6201DD5}" type="presOf" srcId="{AE2959F3-7DBB-4FF3-8479-A62D6DB3CF28}" destId="{F7049410-7401-4AFF-824E-84F5E342DD5C}" srcOrd="0" destOrd="0" presId="urn:microsoft.com/office/officeart/2008/layout/HorizontalMultiLevelHierarchy"/>
    <dgm:cxn modelId="{79F21EEF-20D4-4D15-8828-57C4AAA62D69}" type="presOf" srcId="{E4C5D415-0001-4150-9BBC-55F1867A342B}" destId="{76C6DB33-D03A-491D-9AAF-FBA29AFA96FA}" srcOrd="0" destOrd="0" presId="urn:microsoft.com/office/officeart/2008/layout/HorizontalMultiLevelHierarchy"/>
    <dgm:cxn modelId="{17F6B042-49A2-4621-BEDE-B4B51C587E46}" srcId="{D83B958D-35C2-4CF2-992F-84CD9F1DE035}" destId="{D33AD54C-5C50-4582-B2AE-4C3ABE8CC2A4}" srcOrd="1" destOrd="0" parTransId="{6EBF497B-4CB8-4870-B053-0EF17C25F7EA}" sibTransId="{12228A78-AE6C-41B8-B83F-C869BBE9808B}"/>
    <dgm:cxn modelId="{DAF25F5F-BF77-47E0-AAC4-3C2E6321ED75}" type="presOf" srcId="{472D90DF-0CAE-4114-9C4B-EE2F72EC81BE}" destId="{13A8EF87-BCCF-41E0-8E6F-A3F2BBB73C64}" srcOrd="1" destOrd="0" presId="urn:microsoft.com/office/officeart/2008/layout/HorizontalMultiLevelHierarchy"/>
    <dgm:cxn modelId="{402D9C1D-B10F-4C74-A423-1C03B29B6BB4}" srcId="{F4C0CE26-6DAE-43CC-B199-384F3F15EBC8}" destId="{D83B958D-35C2-4CF2-992F-84CD9F1DE035}" srcOrd="4" destOrd="0" parTransId="{FB35D2C8-DDB0-4268-B5FF-2DBC32056322}" sibTransId="{D1D7F4C3-2D22-4A10-9B32-F1083B94DA8E}"/>
    <dgm:cxn modelId="{80818798-FFE3-4E70-AEA5-18DDAB908426}" srcId="{F4C0CE26-6DAE-43CC-B199-384F3F15EBC8}" destId="{D53B7B9A-C10A-4DA1-A0D4-8E83A81120EB}" srcOrd="3" destOrd="0" parTransId="{D4A5350C-2EEA-4B8D-A915-F7384AD62120}" sibTransId="{A8FA3058-1D7B-4C37-8865-B92CA13931AF}"/>
    <dgm:cxn modelId="{F9082A22-3999-4DAC-9A71-404AF6398DAB}" type="presOf" srcId="{5286AF58-60B5-4DF0-A8AE-2530E9A022E5}" destId="{E0A88270-FA2A-482F-B6F2-5A11FE15A9DA}" srcOrd="0" destOrd="0" presId="urn:microsoft.com/office/officeart/2008/layout/HorizontalMultiLevelHierarchy"/>
    <dgm:cxn modelId="{4473640D-CB42-4472-87CA-DAA5489BD4DE}" srcId="{F4C0CE26-6DAE-43CC-B199-384F3F15EBC8}" destId="{C757FE37-575E-4856-B741-E8565EF207F3}" srcOrd="0" destOrd="0" parTransId="{7D11438F-55F9-4240-9449-9EBBAA3C55AC}" sibTransId="{5C1C0380-3F07-49B4-8125-AC0523DA30E5}"/>
    <dgm:cxn modelId="{CDCE5987-D6C2-4879-8E33-3CB3E9D14CDA}" type="presOf" srcId="{D4A5350C-2EEA-4B8D-A915-F7384AD62120}" destId="{60D29E06-50C5-4CCE-9D96-4273775C058B}" srcOrd="0" destOrd="0" presId="urn:microsoft.com/office/officeart/2008/layout/HorizontalMultiLevelHierarchy"/>
    <dgm:cxn modelId="{91F03282-9BE7-4586-93B6-58A4960E64FE}" type="presOf" srcId="{D33AD54C-5C50-4582-B2AE-4C3ABE8CC2A4}" destId="{6ADE3B0F-AA01-4C7D-991C-2268D38D44F8}" srcOrd="0" destOrd="0" presId="urn:microsoft.com/office/officeart/2008/layout/HorizontalMultiLevelHierarchy"/>
    <dgm:cxn modelId="{AC43D0ED-E2CD-4497-9D21-C9A01E000BE4}" srcId="{F4C0CE26-6DAE-43CC-B199-384F3F15EBC8}" destId="{AFC2A58E-55F8-455B-BBD6-56020EDF23FC}" srcOrd="1" destOrd="0" parTransId="{A8858852-EE3E-4DBB-A1EB-A519E092E303}" sibTransId="{F503F755-48E9-4010-9B55-D65EB8759508}"/>
    <dgm:cxn modelId="{BA916F97-D7BA-4A35-A42B-719FA0D2A39C}" type="presOf" srcId="{A8858852-EE3E-4DBB-A1EB-A519E092E303}" destId="{F638AF4C-4027-44EA-B2B7-C8017F6EF13B}" srcOrd="1" destOrd="0" presId="urn:microsoft.com/office/officeart/2008/layout/HorizontalMultiLevelHierarchy"/>
    <dgm:cxn modelId="{57B2E82C-D0ED-4024-BBE3-3CE9A470044E}" type="presOf" srcId="{FB35D2C8-DDB0-4268-B5FF-2DBC32056322}" destId="{4ADA32F4-7BBF-4BE4-B895-DED64B1E5370}" srcOrd="1" destOrd="0" presId="urn:microsoft.com/office/officeart/2008/layout/HorizontalMultiLevelHierarchy"/>
    <dgm:cxn modelId="{CBBB2C72-0FED-43B8-915D-05AAA2D01201}" type="presOf" srcId="{6EBF497B-4CB8-4870-B053-0EF17C25F7EA}" destId="{726EA232-0A5C-4CD0-8E2A-46AA0C68B100}" srcOrd="0" destOrd="0" presId="urn:microsoft.com/office/officeart/2008/layout/HorizontalMultiLevelHierarchy"/>
    <dgm:cxn modelId="{8D7A9EFC-C47B-430E-9B1B-AC00096B8506}" srcId="{D83B958D-35C2-4CF2-992F-84CD9F1DE035}" destId="{FE8877C9-B4F2-48DB-868F-FEADA68A620C}" srcOrd="0" destOrd="0" parTransId="{5286AF58-60B5-4DF0-A8AE-2530E9A022E5}" sibTransId="{0450D6FC-E955-4ED2-B5FC-BBB8A6D68D91}"/>
    <dgm:cxn modelId="{D9ECF998-F1C8-41B8-B5D7-45C54A26E5A1}" srcId="{AFC2A58E-55F8-455B-BBD6-56020EDF23FC}" destId="{E43F6B15-1A95-44DC-AD12-37AC91F57ADB}" srcOrd="0" destOrd="0" parTransId="{DEA62696-0838-47FA-9D80-1CA3C2245C9A}" sibTransId="{7C4E704C-44AC-4284-8C37-463AE787F318}"/>
    <dgm:cxn modelId="{ABB5158F-5B3F-4D0C-9454-C0D54B6A6230}" type="presOf" srcId="{3342CBB3-9CB6-44CC-B784-3EDF9B1D6DC2}" destId="{88ABB2F2-1173-4659-B71E-96FD573523E7}" srcOrd="0" destOrd="0" presId="urn:microsoft.com/office/officeart/2008/layout/HorizontalMultiLevelHierarchy"/>
    <dgm:cxn modelId="{9D4D2DEA-67C5-48CC-8480-C4972E9BE488}" type="presOf" srcId="{BB0B00FC-6482-49CA-A7BD-FB2BF87555D6}" destId="{D78E7A32-D5E2-40F1-8D91-002C19E0330A}" srcOrd="0" destOrd="0" presId="urn:microsoft.com/office/officeart/2008/layout/HorizontalMultiLevelHierarchy"/>
    <dgm:cxn modelId="{FD57FDC8-F56D-47B0-9C7A-A98C6A82C7EC}" type="presParOf" srcId="{F7049410-7401-4AFF-824E-84F5E342DD5C}" destId="{39203998-C0AC-498B-B7DA-F6C4397E9C28}" srcOrd="0" destOrd="0" presId="urn:microsoft.com/office/officeart/2008/layout/HorizontalMultiLevelHierarchy"/>
    <dgm:cxn modelId="{18A01F83-E295-4C7E-B6C0-FD8BBE65524B}" type="presParOf" srcId="{39203998-C0AC-498B-B7DA-F6C4397E9C28}" destId="{5270ED80-555E-4229-BB20-C73F93C4740B}" srcOrd="0" destOrd="0" presId="urn:microsoft.com/office/officeart/2008/layout/HorizontalMultiLevelHierarchy"/>
    <dgm:cxn modelId="{63BB5725-22A9-4D0A-8D85-57D7476C844D}" type="presParOf" srcId="{39203998-C0AC-498B-B7DA-F6C4397E9C28}" destId="{FBD54C7C-3A0F-4D7C-99AF-D1A42F670A4F}" srcOrd="1" destOrd="0" presId="urn:microsoft.com/office/officeart/2008/layout/HorizontalMultiLevelHierarchy"/>
    <dgm:cxn modelId="{B0AAFB82-872C-4A83-8D59-B3FEE00FA553}" type="presParOf" srcId="{FBD54C7C-3A0F-4D7C-99AF-D1A42F670A4F}" destId="{0732A2D7-B6F3-48F6-A5E4-3C2A08FFD9EE}" srcOrd="0" destOrd="0" presId="urn:microsoft.com/office/officeart/2008/layout/HorizontalMultiLevelHierarchy"/>
    <dgm:cxn modelId="{C1B13A6D-52C9-4D56-9566-CB95F0E9C59E}" type="presParOf" srcId="{0732A2D7-B6F3-48F6-A5E4-3C2A08FFD9EE}" destId="{FA1B238D-81D3-4F34-8DB9-6ACC7372E1B9}" srcOrd="0" destOrd="0" presId="urn:microsoft.com/office/officeart/2008/layout/HorizontalMultiLevelHierarchy"/>
    <dgm:cxn modelId="{3B1D5BF3-1508-4213-8DF5-D85A360EA790}" type="presParOf" srcId="{FBD54C7C-3A0F-4D7C-99AF-D1A42F670A4F}" destId="{F339D297-E5E4-47BE-A9C8-7D7F188D1341}" srcOrd="1" destOrd="0" presId="urn:microsoft.com/office/officeart/2008/layout/HorizontalMultiLevelHierarchy"/>
    <dgm:cxn modelId="{CCDEF73C-EE5A-442C-BA96-A0627999CA6A}" type="presParOf" srcId="{F339D297-E5E4-47BE-A9C8-7D7F188D1341}" destId="{1AC85D72-DF6A-4F92-8F29-78936162B1C3}" srcOrd="0" destOrd="0" presId="urn:microsoft.com/office/officeart/2008/layout/HorizontalMultiLevelHierarchy"/>
    <dgm:cxn modelId="{B6AC65D9-16E1-45C4-8841-20263C5E1531}" type="presParOf" srcId="{F339D297-E5E4-47BE-A9C8-7D7F188D1341}" destId="{21666C7D-8DE8-4EE2-8586-2A7FF5E75B73}" srcOrd="1" destOrd="0" presId="urn:microsoft.com/office/officeart/2008/layout/HorizontalMultiLevelHierarchy"/>
    <dgm:cxn modelId="{1EA2B1E6-4513-41B3-AB55-83343022D897}" type="presParOf" srcId="{21666C7D-8DE8-4EE2-8586-2A7FF5E75B73}" destId="{329C2BFB-9178-4C12-92AA-79E91E15D4A6}" srcOrd="0" destOrd="0" presId="urn:microsoft.com/office/officeart/2008/layout/HorizontalMultiLevelHierarchy"/>
    <dgm:cxn modelId="{3FE9924D-9B71-48C5-B08F-66A31257370E}" type="presParOf" srcId="{329C2BFB-9178-4C12-92AA-79E91E15D4A6}" destId="{47F2E02D-9A1C-4E17-938E-94C80AF16097}" srcOrd="0" destOrd="0" presId="urn:microsoft.com/office/officeart/2008/layout/HorizontalMultiLevelHierarchy"/>
    <dgm:cxn modelId="{7BCDA142-09B4-42CC-80DF-E2743B9D4905}" type="presParOf" srcId="{21666C7D-8DE8-4EE2-8586-2A7FF5E75B73}" destId="{83CEFAD1-7C24-4B73-BEFD-764EB174DA9A}" srcOrd="1" destOrd="0" presId="urn:microsoft.com/office/officeart/2008/layout/HorizontalMultiLevelHierarchy"/>
    <dgm:cxn modelId="{0B3E7AAA-8994-42D5-9D60-F47F257BA00D}" type="presParOf" srcId="{83CEFAD1-7C24-4B73-BEFD-764EB174DA9A}" destId="{404DBFCB-FF93-4456-ADE3-A3C2E1BBB60C}" srcOrd="0" destOrd="0" presId="urn:microsoft.com/office/officeart/2008/layout/HorizontalMultiLevelHierarchy"/>
    <dgm:cxn modelId="{6E9B1E2B-D5F2-4920-8ABD-4877A4450299}" type="presParOf" srcId="{83CEFAD1-7C24-4B73-BEFD-764EB174DA9A}" destId="{F294F838-3CCE-47E0-B4CE-574536A61919}" srcOrd="1" destOrd="0" presId="urn:microsoft.com/office/officeart/2008/layout/HorizontalMultiLevelHierarchy"/>
    <dgm:cxn modelId="{716E67AA-2520-4967-AE4C-0C89952FF26F}" type="presParOf" srcId="{FBD54C7C-3A0F-4D7C-99AF-D1A42F670A4F}" destId="{EABD9677-6FE0-4432-88FC-BC0C7A1233A9}" srcOrd="2" destOrd="0" presId="urn:microsoft.com/office/officeart/2008/layout/HorizontalMultiLevelHierarchy"/>
    <dgm:cxn modelId="{30D9BC3B-FCF7-4F7C-A126-305143E4C34F}" type="presParOf" srcId="{EABD9677-6FE0-4432-88FC-BC0C7A1233A9}" destId="{F638AF4C-4027-44EA-B2B7-C8017F6EF13B}" srcOrd="0" destOrd="0" presId="urn:microsoft.com/office/officeart/2008/layout/HorizontalMultiLevelHierarchy"/>
    <dgm:cxn modelId="{94793C7F-F3E7-420E-BE26-53646CD2964F}" type="presParOf" srcId="{FBD54C7C-3A0F-4D7C-99AF-D1A42F670A4F}" destId="{8A777631-FE67-4F06-83E6-561DFED4D3BF}" srcOrd="3" destOrd="0" presId="urn:microsoft.com/office/officeart/2008/layout/HorizontalMultiLevelHierarchy"/>
    <dgm:cxn modelId="{257894CA-F8C5-43D1-9DFA-1A739B2715BD}" type="presParOf" srcId="{8A777631-FE67-4F06-83E6-561DFED4D3BF}" destId="{CBED06AC-8ED8-4ED2-A9FF-5C3F38A83AB4}" srcOrd="0" destOrd="0" presId="urn:microsoft.com/office/officeart/2008/layout/HorizontalMultiLevelHierarchy"/>
    <dgm:cxn modelId="{7C36620F-3616-4BF6-9BD0-1DBA9CAAF868}" type="presParOf" srcId="{8A777631-FE67-4F06-83E6-561DFED4D3BF}" destId="{35BDD0B4-DAB5-40B5-AA1B-1B9B2BE904F8}" srcOrd="1" destOrd="0" presId="urn:microsoft.com/office/officeart/2008/layout/HorizontalMultiLevelHierarchy"/>
    <dgm:cxn modelId="{1942BB21-1FE8-4DC6-8850-B220D82F471D}" type="presParOf" srcId="{35BDD0B4-DAB5-40B5-AA1B-1B9B2BE904F8}" destId="{D73E160C-78D8-47BA-B21C-D77DC4529A8D}" srcOrd="0" destOrd="0" presId="urn:microsoft.com/office/officeart/2008/layout/HorizontalMultiLevelHierarchy"/>
    <dgm:cxn modelId="{8797A170-373F-49FF-A37D-617B77ECBC06}" type="presParOf" srcId="{D73E160C-78D8-47BA-B21C-D77DC4529A8D}" destId="{1390A7F9-6B6F-44F1-9534-687801F7584F}" srcOrd="0" destOrd="0" presId="urn:microsoft.com/office/officeart/2008/layout/HorizontalMultiLevelHierarchy"/>
    <dgm:cxn modelId="{E9504816-297A-4EFF-9700-223551BD7521}" type="presParOf" srcId="{35BDD0B4-DAB5-40B5-AA1B-1B9B2BE904F8}" destId="{9BE2796A-00B3-44FB-803F-8D3E69029AC3}" srcOrd="1" destOrd="0" presId="urn:microsoft.com/office/officeart/2008/layout/HorizontalMultiLevelHierarchy"/>
    <dgm:cxn modelId="{231F8F79-2999-493F-89DD-AC18339CB478}" type="presParOf" srcId="{9BE2796A-00B3-44FB-803F-8D3E69029AC3}" destId="{7E42B871-503B-4463-B094-00BD5A32EC77}" srcOrd="0" destOrd="0" presId="urn:microsoft.com/office/officeart/2008/layout/HorizontalMultiLevelHierarchy"/>
    <dgm:cxn modelId="{4CCE4C95-C026-4962-973C-089A193601FA}" type="presParOf" srcId="{9BE2796A-00B3-44FB-803F-8D3E69029AC3}" destId="{6765B89B-1D70-48FF-BD6B-89FA19DC03B6}" srcOrd="1" destOrd="0" presId="urn:microsoft.com/office/officeart/2008/layout/HorizontalMultiLevelHierarchy"/>
    <dgm:cxn modelId="{81BA2440-111C-4F0D-AD20-ACC56EE33DE3}" type="presParOf" srcId="{FBD54C7C-3A0F-4D7C-99AF-D1A42F670A4F}" destId="{572A3D07-0D39-4ADE-9A7B-A46F0599DC0A}" srcOrd="4" destOrd="0" presId="urn:microsoft.com/office/officeart/2008/layout/HorizontalMultiLevelHierarchy"/>
    <dgm:cxn modelId="{6EF4AE37-CBE9-413E-9B04-A214278BBB8E}" type="presParOf" srcId="{572A3D07-0D39-4ADE-9A7B-A46F0599DC0A}" destId="{13A8EF87-BCCF-41E0-8E6F-A3F2BBB73C64}" srcOrd="0" destOrd="0" presId="urn:microsoft.com/office/officeart/2008/layout/HorizontalMultiLevelHierarchy"/>
    <dgm:cxn modelId="{B0DFF2E9-2BC5-4D79-B794-D4819C99C366}" type="presParOf" srcId="{FBD54C7C-3A0F-4D7C-99AF-D1A42F670A4F}" destId="{88D690AE-374C-4401-8834-C172B9DE6B35}" srcOrd="5" destOrd="0" presId="urn:microsoft.com/office/officeart/2008/layout/HorizontalMultiLevelHierarchy"/>
    <dgm:cxn modelId="{BA71A602-9590-4C13-98C2-C8A8C98BA9ED}" type="presParOf" srcId="{88D690AE-374C-4401-8834-C172B9DE6B35}" destId="{D78E7A32-D5E2-40F1-8D91-002C19E0330A}" srcOrd="0" destOrd="0" presId="urn:microsoft.com/office/officeart/2008/layout/HorizontalMultiLevelHierarchy"/>
    <dgm:cxn modelId="{2739FBCF-17C8-4428-997C-628552807B4E}" type="presParOf" srcId="{88D690AE-374C-4401-8834-C172B9DE6B35}" destId="{6FA9688A-3D8F-466A-A17D-76C6CAE8DFAC}" srcOrd="1" destOrd="0" presId="urn:microsoft.com/office/officeart/2008/layout/HorizontalMultiLevelHierarchy"/>
    <dgm:cxn modelId="{5BC1C3C5-DE12-451A-991F-620513170AE6}" type="presParOf" srcId="{6FA9688A-3D8F-466A-A17D-76C6CAE8DFAC}" destId="{76C6DB33-D03A-491D-9AAF-FBA29AFA96FA}" srcOrd="0" destOrd="0" presId="urn:microsoft.com/office/officeart/2008/layout/HorizontalMultiLevelHierarchy"/>
    <dgm:cxn modelId="{8FFADC94-43D4-4C6C-86F0-17C5B2F7DD32}" type="presParOf" srcId="{76C6DB33-D03A-491D-9AAF-FBA29AFA96FA}" destId="{998CA4B9-73AE-44C3-95BD-1432B0D273BE}" srcOrd="0" destOrd="0" presId="urn:microsoft.com/office/officeart/2008/layout/HorizontalMultiLevelHierarchy"/>
    <dgm:cxn modelId="{6A1628F2-A392-407A-B3C5-EE23ACB3DE33}" type="presParOf" srcId="{6FA9688A-3D8F-466A-A17D-76C6CAE8DFAC}" destId="{B48C6D27-B8BE-40E2-967C-9011C02D4EDD}" srcOrd="1" destOrd="0" presId="urn:microsoft.com/office/officeart/2008/layout/HorizontalMultiLevelHierarchy"/>
    <dgm:cxn modelId="{C8B1630F-3D1F-4C43-A13C-629D3F16EAF8}" type="presParOf" srcId="{B48C6D27-B8BE-40E2-967C-9011C02D4EDD}" destId="{88ABB2F2-1173-4659-B71E-96FD573523E7}" srcOrd="0" destOrd="0" presId="urn:microsoft.com/office/officeart/2008/layout/HorizontalMultiLevelHierarchy"/>
    <dgm:cxn modelId="{B42BAB90-072F-4CD7-83EA-EEAD6FF8528B}" type="presParOf" srcId="{B48C6D27-B8BE-40E2-967C-9011C02D4EDD}" destId="{0368BB68-B723-4263-B228-C0B0E12CEFF4}" srcOrd="1" destOrd="0" presId="urn:microsoft.com/office/officeart/2008/layout/HorizontalMultiLevelHierarchy"/>
    <dgm:cxn modelId="{4EBA7F01-E919-4C40-B49A-7013292EBABD}" type="presParOf" srcId="{FBD54C7C-3A0F-4D7C-99AF-D1A42F670A4F}" destId="{60D29E06-50C5-4CCE-9D96-4273775C058B}" srcOrd="6" destOrd="0" presId="urn:microsoft.com/office/officeart/2008/layout/HorizontalMultiLevelHierarchy"/>
    <dgm:cxn modelId="{DFC44C05-F984-4FA9-8F26-CC9F12A702CC}" type="presParOf" srcId="{60D29E06-50C5-4CCE-9D96-4273775C058B}" destId="{83EBD70A-9FB3-4392-8B4A-C4FE4DF60805}" srcOrd="0" destOrd="0" presId="urn:microsoft.com/office/officeart/2008/layout/HorizontalMultiLevelHierarchy"/>
    <dgm:cxn modelId="{00B0B6E7-E38B-4D1C-A2E8-973A92E25C81}" type="presParOf" srcId="{FBD54C7C-3A0F-4D7C-99AF-D1A42F670A4F}" destId="{6FE0E50B-43A5-4E05-96A7-282BCBAA6E13}" srcOrd="7" destOrd="0" presId="urn:microsoft.com/office/officeart/2008/layout/HorizontalMultiLevelHierarchy"/>
    <dgm:cxn modelId="{46AF51DC-5A46-43F3-B192-EE85CCC574F0}" type="presParOf" srcId="{6FE0E50B-43A5-4E05-96A7-282BCBAA6E13}" destId="{88E8F59A-1542-42A9-BFC3-6E6E68BF8668}" srcOrd="0" destOrd="0" presId="urn:microsoft.com/office/officeart/2008/layout/HorizontalMultiLevelHierarchy"/>
    <dgm:cxn modelId="{F7805CEC-C0FF-4DD2-9FB8-438F44A312AD}" type="presParOf" srcId="{6FE0E50B-43A5-4E05-96A7-282BCBAA6E13}" destId="{8F953AF7-CEF0-446A-BD1F-291D9A93670E}" srcOrd="1" destOrd="0" presId="urn:microsoft.com/office/officeart/2008/layout/HorizontalMultiLevelHierarchy"/>
    <dgm:cxn modelId="{550B11AA-2A76-442D-A611-D8806E63FCB8}" type="presParOf" srcId="{FBD54C7C-3A0F-4D7C-99AF-D1A42F670A4F}" destId="{A45F6516-C208-4781-938D-013D1A00DD22}" srcOrd="8" destOrd="0" presId="urn:microsoft.com/office/officeart/2008/layout/HorizontalMultiLevelHierarchy"/>
    <dgm:cxn modelId="{53A0CDA0-4A6C-4E32-87A3-69A3698EB70E}" type="presParOf" srcId="{A45F6516-C208-4781-938D-013D1A00DD22}" destId="{4ADA32F4-7BBF-4BE4-B895-DED64B1E5370}" srcOrd="0" destOrd="0" presId="urn:microsoft.com/office/officeart/2008/layout/HorizontalMultiLevelHierarchy"/>
    <dgm:cxn modelId="{A9C56ECB-4616-4FF6-A077-85C0CAE08E54}" type="presParOf" srcId="{FBD54C7C-3A0F-4D7C-99AF-D1A42F670A4F}" destId="{A1580272-4F36-4435-9FDE-47F521C82803}" srcOrd="9" destOrd="0" presId="urn:microsoft.com/office/officeart/2008/layout/HorizontalMultiLevelHierarchy"/>
    <dgm:cxn modelId="{68B6AD96-E15D-45CC-80DA-7CCBD24594CA}" type="presParOf" srcId="{A1580272-4F36-4435-9FDE-47F521C82803}" destId="{8050B14F-D8B5-445C-B57C-C64506EB54C0}" srcOrd="0" destOrd="0" presId="urn:microsoft.com/office/officeart/2008/layout/HorizontalMultiLevelHierarchy"/>
    <dgm:cxn modelId="{CD2DC8EF-C9F0-4394-B23C-DA8502C54DEB}" type="presParOf" srcId="{A1580272-4F36-4435-9FDE-47F521C82803}" destId="{409B7E69-70B3-4675-8F9C-3B4BE65CFE15}" srcOrd="1" destOrd="0" presId="urn:microsoft.com/office/officeart/2008/layout/HorizontalMultiLevelHierarchy"/>
    <dgm:cxn modelId="{5C9D26DC-6720-43A4-AC89-79B2A36561D0}" type="presParOf" srcId="{409B7E69-70B3-4675-8F9C-3B4BE65CFE15}" destId="{E0A88270-FA2A-482F-B6F2-5A11FE15A9DA}" srcOrd="0" destOrd="0" presId="urn:microsoft.com/office/officeart/2008/layout/HorizontalMultiLevelHierarchy"/>
    <dgm:cxn modelId="{429AAFDC-FF6A-4ABD-A2FD-920DCEA16B59}" type="presParOf" srcId="{E0A88270-FA2A-482F-B6F2-5A11FE15A9DA}" destId="{074D4E63-7214-4D62-9E32-24E796128D69}" srcOrd="0" destOrd="0" presId="urn:microsoft.com/office/officeart/2008/layout/HorizontalMultiLevelHierarchy"/>
    <dgm:cxn modelId="{467046F2-0181-4A2C-BBE3-8C3F0BD58A53}" type="presParOf" srcId="{409B7E69-70B3-4675-8F9C-3B4BE65CFE15}" destId="{E9CA290D-3876-4D5B-8DB4-DFCC19B760E6}" srcOrd="1" destOrd="0" presId="urn:microsoft.com/office/officeart/2008/layout/HorizontalMultiLevelHierarchy"/>
    <dgm:cxn modelId="{472C8CA6-8B22-4918-8499-2D514526C86B}" type="presParOf" srcId="{E9CA290D-3876-4D5B-8DB4-DFCC19B760E6}" destId="{E353261E-E471-4390-9813-8D957AAAA512}" srcOrd="0" destOrd="0" presId="urn:microsoft.com/office/officeart/2008/layout/HorizontalMultiLevelHierarchy"/>
    <dgm:cxn modelId="{C5976309-E0FD-419E-91D9-809E08B6B1C0}" type="presParOf" srcId="{E9CA290D-3876-4D5B-8DB4-DFCC19B760E6}" destId="{F08C208A-6988-47DF-B587-68D6A24A5D0D}" srcOrd="1" destOrd="0" presId="urn:microsoft.com/office/officeart/2008/layout/HorizontalMultiLevelHierarchy"/>
    <dgm:cxn modelId="{B8F408EB-5DA8-45E0-A9D3-1AF4CD251D6F}" type="presParOf" srcId="{409B7E69-70B3-4675-8F9C-3B4BE65CFE15}" destId="{726EA232-0A5C-4CD0-8E2A-46AA0C68B100}" srcOrd="2" destOrd="0" presId="urn:microsoft.com/office/officeart/2008/layout/HorizontalMultiLevelHierarchy"/>
    <dgm:cxn modelId="{3EE7C730-0CCC-4884-95D6-BBB29ACA4ABD}" type="presParOf" srcId="{726EA232-0A5C-4CD0-8E2A-46AA0C68B100}" destId="{FAE64866-1963-49C4-8E8E-A286A5B6C274}" srcOrd="0" destOrd="0" presId="urn:microsoft.com/office/officeart/2008/layout/HorizontalMultiLevelHierarchy"/>
    <dgm:cxn modelId="{B3A19A4A-3E41-43C7-8300-8313C8630150}" type="presParOf" srcId="{409B7E69-70B3-4675-8F9C-3B4BE65CFE15}" destId="{E87D32F4-15E6-42A4-91A7-F34D8E55BE8A}" srcOrd="3" destOrd="0" presId="urn:microsoft.com/office/officeart/2008/layout/HorizontalMultiLevelHierarchy"/>
    <dgm:cxn modelId="{2ECA7C90-5F1F-4323-8787-DD6BC71A49B0}" type="presParOf" srcId="{E87D32F4-15E6-42A4-91A7-F34D8E55BE8A}" destId="{6ADE3B0F-AA01-4C7D-991C-2268D38D44F8}" srcOrd="0" destOrd="0" presId="urn:microsoft.com/office/officeart/2008/layout/HorizontalMultiLevelHierarchy"/>
    <dgm:cxn modelId="{CB6DE410-618E-4D3E-97A2-0DDCA1D56604}" type="presParOf" srcId="{E87D32F4-15E6-42A4-91A7-F34D8E55BE8A}" destId="{B40E3D44-5772-4C02-913E-8C2F9C94395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2959F3-7DBB-4FF3-8479-A62D6DB3CF2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4C0CE26-6DAE-43CC-B199-384F3F15EBC8}">
      <dgm:prSet phldrT="[텍스트]"/>
      <dgm:spPr/>
      <dgm:t>
        <a:bodyPr/>
        <a:lstStyle/>
        <a:p>
          <a:pPr latinLnBrk="1"/>
          <a:r>
            <a:rPr lang="ko-KR" altLang="en-US" dirty="0"/>
            <a:t>비회원</a:t>
          </a:r>
        </a:p>
      </dgm:t>
    </dgm:pt>
    <dgm:pt modelId="{2EE78F31-EBF9-4728-96BE-0B79E46289DF}" type="par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75CF1CCD-3D70-45EA-A0D9-77A63F5BF8CB}" type="sibTrans" cxnId="{0177E4EF-1417-48FA-8E67-888499C55153}">
      <dgm:prSet/>
      <dgm:spPr/>
      <dgm:t>
        <a:bodyPr/>
        <a:lstStyle/>
        <a:p>
          <a:pPr latinLnBrk="1"/>
          <a:endParaRPr lang="ko-KR" altLang="en-US"/>
        </a:p>
      </dgm:t>
    </dgm:pt>
    <dgm:pt modelId="{3342CBB3-9CB6-44CC-B784-3EDF9B1D6DC2}">
      <dgm:prSet/>
      <dgm:spPr/>
      <dgm:t>
        <a:bodyPr/>
        <a:lstStyle/>
        <a:p>
          <a:pPr latinLnBrk="1"/>
          <a:r>
            <a:rPr lang="ko-KR" altLang="en-US" dirty="0"/>
            <a:t>조회</a:t>
          </a:r>
        </a:p>
      </dgm:t>
    </dgm:pt>
    <dgm:pt modelId="{E4C5D415-0001-4150-9BBC-55F1867A342B}" type="par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B9A967F9-71CC-4B7C-A85C-E5EB4014EC6C}" type="sibTrans" cxnId="{4C0F3D2D-6CB4-479B-95E6-DF241E63A539}">
      <dgm:prSet/>
      <dgm:spPr/>
      <dgm:t>
        <a:bodyPr/>
        <a:lstStyle/>
        <a:p>
          <a:pPr latinLnBrk="1"/>
          <a:endParaRPr lang="ko-KR" altLang="en-US"/>
        </a:p>
      </dgm:t>
    </dgm:pt>
    <dgm:pt modelId="{BB0B00FC-6482-49CA-A7BD-FB2BF87555D6}">
      <dgm:prSet/>
      <dgm:spPr/>
      <dgm:t>
        <a:bodyPr/>
        <a:lstStyle/>
        <a:p>
          <a:pPr latinLnBrk="1"/>
          <a:r>
            <a:rPr lang="ko-KR" altLang="en-US" dirty="0"/>
            <a:t>배송관리</a:t>
          </a:r>
        </a:p>
      </dgm:t>
    </dgm:pt>
    <dgm:pt modelId="{0D234CF9-E704-4777-9D16-8A9D6F856288}" type="sib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472D90DF-0CAE-4114-9C4B-EE2F72EC81BE}" type="parTrans" cxnId="{F016F69F-CF66-4E08-B8D1-A4753B7CF155}">
      <dgm:prSet/>
      <dgm:spPr/>
      <dgm:t>
        <a:bodyPr/>
        <a:lstStyle/>
        <a:p>
          <a:pPr latinLnBrk="1"/>
          <a:endParaRPr lang="ko-KR" altLang="en-US"/>
        </a:p>
      </dgm:t>
    </dgm:pt>
    <dgm:pt modelId="{9D4DB337-C499-49E1-B604-6AF7FEA9350B}">
      <dgm:prSet phldrT="[텍스트]"/>
      <dgm:spPr/>
      <dgm:t>
        <a:bodyPr/>
        <a:lstStyle/>
        <a:p>
          <a:pPr latinLnBrk="1"/>
          <a:r>
            <a:rPr lang="ko-KR" altLang="en-US" dirty="0"/>
            <a:t>장바구니</a:t>
          </a:r>
        </a:p>
      </dgm:t>
    </dgm:pt>
    <dgm:pt modelId="{1550CA2E-1A5C-4926-9B87-39F41629892E}" type="sibTrans" cxnId="{192047ED-FD39-4DDF-9C28-9CB0D952CC7A}">
      <dgm:prSet/>
      <dgm:spPr/>
      <dgm:t>
        <a:bodyPr/>
        <a:lstStyle/>
        <a:p>
          <a:pPr latinLnBrk="1"/>
          <a:endParaRPr lang="ko-KR" altLang="en-US"/>
        </a:p>
      </dgm:t>
    </dgm:pt>
    <dgm:pt modelId="{11B44B45-6590-4F77-8314-EA94BBAC4827}" type="parTrans" cxnId="{192047ED-FD39-4DDF-9C28-9CB0D952CC7A}">
      <dgm:prSet/>
      <dgm:spPr/>
      <dgm:t>
        <a:bodyPr/>
        <a:lstStyle/>
        <a:p>
          <a:pPr latinLnBrk="1"/>
          <a:endParaRPr lang="ko-KR" altLang="en-US"/>
        </a:p>
      </dgm:t>
    </dgm:pt>
    <dgm:pt modelId="{D3515D75-FE15-4D2B-BC0C-099FF7B89FB6}">
      <dgm:prSet phldrT="[텍스트]"/>
      <dgm:spPr/>
      <dgm:t>
        <a:bodyPr/>
        <a:lstStyle/>
        <a:p>
          <a:pPr latinLnBrk="1"/>
          <a:r>
            <a:rPr lang="ko-KR" altLang="en-US" dirty="0"/>
            <a:t>주문하기</a:t>
          </a:r>
        </a:p>
      </dgm:t>
    </dgm:pt>
    <dgm:pt modelId="{5533CA59-ECA3-49D4-AF4B-538899FEC6AE}" type="sibTrans" cxnId="{833FC33F-563B-483D-818C-EC4CEB12110A}">
      <dgm:prSet/>
      <dgm:spPr/>
      <dgm:t>
        <a:bodyPr/>
        <a:lstStyle/>
        <a:p>
          <a:pPr latinLnBrk="1"/>
          <a:endParaRPr lang="ko-KR" altLang="en-US"/>
        </a:p>
      </dgm:t>
    </dgm:pt>
    <dgm:pt modelId="{D8462B4F-07AC-431E-9C62-553F6C566406}" type="parTrans" cxnId="{833FC33F-563B-483D-818C-EC4CEB12110A}">
      <dgm:prSet/>
      <dgm:spPr/>
      <dgm:t>
        <a:bodyPr/>
        <a:lstStyle/>
        <a:p>
          <a:pPr latinLnBrk="1"/>
          <a:endParaRPr lang="ko-KR" altLang="en-US"/>
        </a:p>
      </dgm:t>
    </dgm:pt>
    <dgm:pt modelId="{F7049410-7401-4AFF-824E-84F5E342DD5C}" type="pres">
      <dgm:prSet presAssocID="{AE2959F3-7DBB-4FF3-8479-A62D6DB3CF2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203998-C0AC-498B-B7DA-F6C4397E9C28}" type="pres">
      <dgm:prSet presAssocID="{F4C0CE26-6DAE-43CC-B199-384F3F15EBC8}" presName="root1" presStyleCnt="0"/>
      <dgm:spPr/>
    </dgm:pt>
    <dgm:pt modelId="{5270ED80-555E-4229-BB20-C73F93C4740B}" type="pres">
      <dgm:prSet presAssocID="{F4C0CE26-6DAE-43CC-B199-384F3F15EBC8}" presName="LevelOneTextNode" presStyleLbl="node0" presStyleIdx="0" presStyleCnt="1" custAng="5400000" custScaleX="56802" custScaleY="22096" custLinFactX="-87625" custLinFactNeighborX="-100000" custLinFactNeighborY="6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D54C7C-3A0F-4D7C-99AF-D1A42F670A4F}" type="pres">
      <dgm:prSet presAssocID="{F4C0CE26-6DAE-43CC-B199-384F3F15EBC8}" presName="level2hierChild" presStyleCnt="0"/>
      <dgm:spPr/>
    </dgm:pt>
    <dgm:pt modelId="{2678700B-4D79-469B-A2D3-E0CEFB8A1354}" type="pres">
      <dgm:prSet presAssocID="{11B44B45-6590-4F77-8314-EA94BBAC4827}" presName="conn2-1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1F32D8A-CAC6-4BAA-864C-1F085C670D52}" type="pres">
      <dgm:prSet presAssocID="{11B44B45-6590-4F77-8314-EA94BBAC4827}" presName="connTx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B26EF421-7A7B-49E4-90DE-5C19906853BC}" type="pres">
      <dgm:prSet presAssocID="{9D4DB337-C499-49E1-B604-6AF7FEA9350B}" presName="root2" presStyleCnt="0"/>
      <dgm:spPr/>
    </dgm:pt>
    <dgm:pt modelId="{ECA539BB-A011-4B5A-920B-629667D2009F}" type="pres">
      <dgm:prSet presAssocID="{9D4DB337-C499-49E1-B604-6AF7FEA9350B}" presName="LevelTwoTextNode" presStyleLbl="node2" presStyleIdx="0" presStyleCnt="2" custScaleX="41577" custScaleY="35720" custLinFactNeighborX="-36915" custLinFactNeighborY="-2920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41302-3787-4AAA-A546-310A6BFB8805}" type="pres">
      <dgm:prSet presAssocID="{9D4DB337-C499-49E1-B604-6AF7FEA9350B}" presName="level3hierChild" presStyleCnt="0"/>
      <dgm:spPr/>
    </dgm:pt>
    <dgm:pt modelId="{B71E441E-F1C6-4D24-97B9-1645B889865F}" type="pres">
      <dgm:prSet presAssocID="{D8462B4F-07AC-431E-9C62-553F6C566406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E89E40C-BE76-4FA4-A3FA-C376696BE3FF}" type="pres">
      <dgm:prSet presAssocID="{D8462B4F-07AC-431E-9C62-553F6C566406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FA29B335-4412-4826-AC95-A44509398BE7}" type="pres">
      <dgm:prSet presAssocID="{D3515D75-FE15-4D2B-BC0C-099FF7B89FB6}" presName="root2" presStyleCnt="0"/>
      <dgm:spPr/>
    </dgm:pt>
    <dgm:pt modelId="{E9CCD55F-C5FD-4FF1-8B89-75DCC421CD19}" type="pres">
      <dgm:prSet presAssocID="{D3515D75-FE15-4D2B-BC0C-099FF7B89FB6}" presName="LevelTwoTextNode" presStyleLbl="node3" presStyleIdx="0" presStyleCnt="2" custScaleX="41577" custScaleY="42007" custLinFactNeighborX="-36264" custLinFactNeighborY="-285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C2BEBE-721A-4E68-B064-B45670EBE220}" type="pres">
      <dgm:prSet presAssocID="{D3515D75-FE15-4D2B-BC0C-099FF7B89FB6}" presName="level3hierChild" presStyleCnt="0"/>
      <dgm:spPr/>
    </dgm:pt>
    <dgm:pt modelId="{572A3D07-0D39-4ADE-9A7B-A46F0599DC0A}" type="pres">
      <dgm:prSet presAssocID="{472D90DF-0CAE-4114-9C4B-EE2F72EC81BE}" presName="conn2-1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A8EF87-BCCF-41E0-8E6F-A3F2BBB73C64}" type="pres">
      <dgm:prSet presAssocID="{472D90DF-0CAE-4114-9C4B-EE2F72EC81BE}" presName="connTx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88D690AE-374C-4401-8834-C172B9DE6B35}" type="pres">
      <dgm:prSet presAssocID="{BB0B00FC-6482-49CA-A7BD-FB2BF87555D6}" presName="root2" presStyleCnt="0"/>
      <dgm:spPr/>
    </dgm:pt>
    <dgm:pt modelId="{D78E7A32-D5E2-40F1-8D91-002C19E0330A}" type="pres">
      <dgm:prSet presAssocID="{BB0B00FC-6482-49CA-A7BD-FB2BF87555D6}" presName="LevelTwoTextNode" presStyleLbl="node2" presStyleIdx="1" presStyleCnt="2" custScaleX="41577" custScaleY="35720" custLinFactNeighborX="-36915" custLinFactNeighborY="43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A9688A-3D8F-466A-A17D-76C6CAE8DFAC}" type="pres">
      <dgm:prSet presAssocID="{BB0B00FC-6482-49CA-A7BD-FB2BF87555D6}" presName="level3hierChild" presStyleCnt="0"/>
      <dgm:spPr/>
    </dgm:pt>
    <dgm:pt modelId="{76C6DB33-D03A-491D-9AAF-FBA29AFA96FA}" type="pres">
      <dgm:prSet presAssocID="{E4C5D415-0001-4150-9BBC-55F1867A342B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98CA4B9-73AE-44C3-95BD-1432B0D273BE}" type="pres">
      <dgm:prSet presAssocID="{E4C5D415-0001-4150-9BBC-55F1867A342B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B48C6D27-B8BE-40E2-967C-9011C02D4EDD}" type="pres">
      <dgm:prSet presAssocID="{3342CBB3-9CB6-44CC-B784-3EDF9B1D6DC2}" presName="root2" presStyleCnt="0"/>
      <dgm:spPr/>
    </dgm:pt>
    <dgm:pt modelId="{88ABB2F2-1173-4659-B71E-96FD573523E7}" type="pres">
      <dgm:prSet presAssocID="{3342CBB3-9CB6-44CC-B784-3EDF9B1D6DC2}" presName="LevelTwoTextNode" presStyleLbl="node3" presStyleIdx="1" presStyleCnt="2" custScaleX="41577" custScaleY="35720" custLinFactNeighborX="-37025" custLinFactNeighborY="43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68BB68-B723-4263-B228-C0B0E12CEFF4}" type="pres">
      <dgm:prSet presAssocID="{3342CBB3-9CB6-44CC-B784-3EDF9B1D6DC2}" presName="level3hierChild" presStyleCnt="0"/>
      <dgm:spPr/>
    </dgm:pt>
  </dgm:ptLst>
  <dgm:cxnLst>
    <dgm:cxn modelId="{64219061-AFAD-44BE-9A1B-9C5628BC943B}" type="presOf" srcId="{D8462B4F-07AC-431E-9C62-553F6C566406}" destId="{9E89E40C-BE76-4FA4-A3FA-C376696BE3FF}" srcOrd="1" destOrd="0" presId="urn:microsoft.com/office/officeart/2008/layout/HorizontalMultiLevelHierarchy"/>
    <dgm:cxn modelId="{0177E4EF-1417-48FA-8E67-888499C55153}" srcId="{AE2959F3-7DBB-4FF3-8479-A62D6DB3CF28}" destId="{F4C0CE26-6DAE-43CC-B199-384F3F15EBC8}" srcOrd="0" destOrd="0" parTransId="{2EE78F31-EBF9-4728-96BE-0B79E46289DF}" sibTransId="{75CF1CCD-3D70-45EA-A0D9-77A63F5BF8CB}"/>
    <dgm:cxn modelId="{81577434-39FB-44E7-A27A-425A2E6C2E14}" type="presOf" srcId="{E4C5D415-0001-4150-9BBC-55F1867A342B}" destId="{998CA4B9-73AE-44C3-95BD-1432B0D273BE}" srcOrd="1" destOrd="0" presId="urn:microsoft.com/office/officeart/2008/layout/HorizontalMultiLevelHierarchy"/>
    <dgm:cxn modelId="{4A8DC7F0-D675-4503-91CC-EDC6C6201DD5}" type="presOf" srcId="{AE2959F3-7DBB-4FF3-8479-A62D6DB3CF28}" destId="{F7049410-7401-4AFF-824E-84F5E342DD5C}" srcOrd="0" destOrd="0" presId="urn:microsoft.com/office/officeart/2008/layout/HorizontalMultiLevelHierarchy"/>
    <dgm:cxn modelId="{F016F69F-CF66-4E08-B8D1-A4753B7CF155}" srcId="{F4C0CE26-6DAE-43CC-B199-384F3F15EBC8}" destId="{BB0B00FC-6482-49CA-A7BD-FB2BF87555D6}" srcOrd="1" destOrd="0" parTransId="{472D90DF-0CAE-4114-9C4B-EE2F72EC81BE}" sibTransId="{0D234CF9-E704-4777-9D16-8A9D6F856288}"/>
    <dgm:cxn modelId="{4C0F3D2D-6CB4-479B-95E6-DF241E63A539}" srcId="{BB0B00FC-6482-49CA-A7BD-FB2BF87555D6}" destId="{3342CBB3-9CB6-44CC-B784-3EDF9B1D6DC2}" srcOrd="0" destOrd="0" parTransId="{E4C5D415-0001-4150-9BBC-55F1867A342B}" sibTransId="{B9A967F9-71CC-4B7C-A85C-E5EB4014EC6C}"/>
    <dgm:cxn modelId="{BC2B3C60-BF94-4725-9F4F-9CD47E8BC167}" type="presOf" srcId="{11B44B45-6590-4F77-8314-EA94BBAC4827}" destId="{71F32D8A-CAC6-4BAA-864C-1F085C670D52}" srcOrd="1" destOrd="0" presId="urn:microsoft.com/office/officeart/2008/layout/HorizontalMultiLevelHierarchy"/>
    <dgm:cxn modelId="{07364D2B-293A-4788-A94B-FB33757E1E27}" type="presOf" srcId="{11B44B45-6590-4F77-8314-EA94BBAC4827}" destId="{2678700B-4D79-469B-A2D3-E0CEFB8A1354}" srcOrd="0" destOrd="0" presId="urn:microsoft.com/office/officeart/2008/layout/HorizontalMultiLevelHierarchy"/>
    <dgm:cxn modelId="{2525F6C9-9836-4851-B887-CD93586D4406}" type="presOf" srcId="{D3515D75-FE15-4D2B-BC0C-099FF7B89FB6}" destId="{E9CCD55F-C5FD-4FF1-8B89-75DCC421CD19}" srcOrd="0" destOrd="0" presId="urn:microsoft.com/office/officeart/2008/layout/HorizontalMultiLevelHierarchy"/>
    <dgm:cxn modelId="{79F21EEF-20D4-4D15-8828-57C4AAA62D69}" type="presOf" srcId="{E4C5D415-0001-4150-9BBC-55F1867A342B}" destId="{76C6DB33-D03A-491D-9AAF-FBA29AFA96FA}" srcOrd="0" destOrd="0" presId="urn:microsoft.com/office/officeart/2008/layout/HorizontalMultiLevelHierarchy"/>
    <dgm:cxn modelId="{7E0F4394-EC37-41B1-9AA6-98A95FD2A6F7}" type="presOf" srcId="{472D90DF-0CAE-4114-9C4B-EE2F72EC81BE}" destId="{572A3D07-0D39-4ADE-9A7B-A46F0599DC0A}" srcOrd="0" destOrd="0" presId="urn:microsoft.com/office/officeart/2008/layout/HorizontalMultiLevelHierarchy"/>
    <dgm:cxn modelId="{35078472-3C49-46C2-80D7-82141A5B382E}" type="presOf" srcId="{F4C0CE26-6DAE-43CC-B199-384F3F15EBC8}" destId="{5270ED80-555E-4229-BB20-C73F93C4740B}" srcOrd="0" destOrd="0" presId="urn:microsoft.com/office/officeart/2008/layout/HorizontalMultiLevelHierarchy"/>
    <dgm:cxn modelId="{9D4D2DEA-67C5-48CC-8480-C4972E9BE488}" type="presOf" srcId="{BB0B00FC-6482-49CA-A7BD-FB2BF87555D6}" destId="{D78E7A32-D5E2-40F1-8D91-002C19E0330A}" srcOrd="0" destOrd="0" presId="urn:microsoft.com/office/officeart/2008/layout/HorizontalMultiLevelHierarchy"/>
    <dgm:cxn modelId="{DAF25F5F-BF77-47E0-AAC4-3C2E6321ED75}" type="presOf" srcId="{472D90DF-0CAE-4114-9C4B-EE2F72EC81BE}" destId="{13A8EF87-BCCF-41E0-8E6F-A3F2BBB73C64}" srcOrd="1" destOrd="0" presId="urn:microsoft.com/office/officeart/2008/layout/HorizontalMultiLevelHierarchy"/>
    <dgm:cxn modelId="{EAA1A6DA-8A7D-460D-9B86-97D880980688}" type="presOf" srcId="{D8462B4F-07AC-431E-9C62-553F6C566406}" destId="{B71E441E-F1C6-4D24-97B9-1645B889865F}" srcOrd="0" destOrd="0" presId="urn:microsoft.com/office/officeart/2008/layout/HorizontalMultiLevelHierarchy"/>
    <dgm:cxn modelId="{ABB5158F-5B3F-4D0C-9454-C0D54B6A6230}" type="presOf" srcId="{3342CBB3-9CB6-44CC-B784-3EDF9B1D6DC2}" destId="{88ABB2F2-1173-4659-B71E-96FD573523E7}" srcOrd="0" destOrd="0" presId="urn:microsoft.com/office/officeart/2008/layout/HorizontalMultiLevelHierarchy"/>
    <dgm:cxn modelId="{833FC33F-563B-483D-818C-EC4CEB12110A}" srcId="{9D4DB337-C499-49E1-B604-6AF7FEA9350B}" destId="{D3515D75-FE15-4D2B-BC0C-099FF7B89FB6}" srcOrd="0" destOrd="0" parTransId="{D8462B4F-07AC-431E-9C62-553F6C566406}" sibTransId="{5533CA59-ECA3-49D4-AF4B-538899FEC6AE}"/>
    <dgm:cxn modelId="{192047ED-FD39-4DDF-9C28-9CB0D952CC7A}" srcId="{F4C0CE26-6DAE-43CC-B199-384F3F15EBC8}" destId="{9D4DB337-C499-49E1-B604-6AF7FEA9350B}" srcOrd="0" destOrd="0" parTransId="{11B44B45-6590-4F77-8314-EA94BBAC4827}" sibTransId="{1550CA2E-1A5C-4926-9B87-39F41629892E}"/>
    <dgm:cxn modelId="{D268F141-4E8E-4504-A32C-735F2EB39BD2}" type="presOf" srcId="{9D4DB337-C499-49E1-B604-6AF7FEA9350B}" destId="{ECA539BB-A011-4B5A-920B-629667D2009F}" srcOrd="0" destOrd="0" presId="urn:microsoft.com/office/officeart/2008/layout/HorizontalMultiLevelHierarchy"/>
    <dgm:cxn modelId="{FD57FDC8-F56D-47B0-9C7A-A98C6A82C7EC}" type="presParOf" srcId="{F7049410-7401-4AFF-824E-84F5E342DD5C}" destId="{39203998-C0AC-498B-B7DA-F6C4397E9C28}" srcOrd="0" destOrd="0" presId="urn:microsoft.com/office/officeart/2008/layout/HorizontalMultiLevelHierarchy"/>
    <dgm:cxn modelId="{18A01F83-E295-4C7E-B6C0-FD8BBE65524B}" type="presParOf" srcId="{39203998-C0AC-498B-B7DA-F6C4397E9C28}" destId="{5270ED80-555E-4229-BB20-C73F93C4740B}" srcOrd="0" destOrd="0" presId="urn:microsoft.com/office/officeart/2008/layout/HorizontalMultiLevelHierarchy"/>
    <dgm:cxn modelId="{63BB5725-22A9-4D0A-8D85-57D7476C844D}" type="presParOf" srcId="{39203998-C0AC-498B-B7DA-F6C4397E9C28}" destId="{FBD54C7C-3A0F-4D7C-99AF-D1A42F670A4F}" srcOrd="1" destOrd="0" presId="urn:microsoft.com/office/officeart/2008/layout/HorizontalMultiLevelHierarchy"/>
    <dgm:cxn modelId="{E505D1A4-E0FE-4B6C-AE79-A1CBE662D47E}" type="presParOf" srcId="{FBD54C7C-3A0F-4D7C-99AF-D1A42F670A4F}" destId="{2678700B-4D79-469B-A2D3-E0CEFB8A1354}" srcOrd="0" destOrd="0" presId="urn:microsoft.com/office/officeart/2008/layout/HorizontalMultiLevelHierarchy"/>
    <dgm:cxn modelId="{0751C10A-1CAD-4603-AB6C-8562F9C916C5}" type="presParOf" srcId="{2678700B-4D79-469B-A2D3-E0CEFB8A1354}" destId="{71F32D8A-CAC6-4BAA-864C-1F085C670D52}" srcOrd="0" destOrd="0" presId="urn:microsoft.com/office/officeart/2008/layout/HorizontalMultiLevelHierarchy"/>
    <dgm:cxn modelId="{8BD7C8F4-F947-4C88-B68A-D1988F55BF91}" type="presParOf" srcId="{FBD54C7C-3A0F-4D7C-99AF-D1A42F670A4F}" destId="{B26EF421-7A7B-49E4-90DE-5C19906853BC}" srcOrd="1" destOrd="0" presId="urn:microsoft.com/office/officeart/2008/layout/HorizontalMultiLevelHierarchy"/>
    <dgm:cxn modelId="{19B5B985-D5B4-47E1-AE25-C19ABC9C5C47}" type="presParOf" srcId="{B26EF421-7A7B-49E4-90DE-5C19906853BC}" destId="{ECA539BB-A011-4B5A-920B-629667D2009F}" srcOrd="0" destOrd="0" presId="urn:microsoft.com/office/officeart/2008/layout/HorizontalMultiLevelHierarchy"/>
    <dgm:cxn modelId="{16C57E49-DABD-4A99-A06C-F8777A1E33A6}" type="presParOf" srcId="{B26EF421-7A7B-49E4-90DE-5C19906853BC}" destId="{53941302-3787-4AAA-A546-310A6BFB8805}" srcOrd="1" destOrd="0" presId="urn:microsoft.com/office/officeart/2008/layout/HorizontalMultiLevelHierarchy"/>
    <dgm:cxn modelId="{FEE40D20-E6FC-4F2F-92FE-52E3C160374F}" type="presParOf" srcId="{53941302-3787-4AAA-A546-310A6BFB8805}" destId="{B71E441E-F1C6-4D24-97B9-1645B889865F}" srcOrd="0" destOrd="0" presId="urn:microsoft.com/office/officeart/2008/layout/HorizontalMultiLevelHierarchy"/>
    <dgm:cxn modelId="{18630D88-8150-4C55-8C9B-346C044A9F23}" type="presParOf" srcId="{B71E441E-F1C6-4D24-97B9-1645B889865F}" destId="{9E89E40C-BE76-4FA4-A3FA-C376696BE3FF}" srcOrd="0" destOrd="0" presId="urn:microsoft.com/office/officeart/2008/layout/HorizontalMultiLevelHierarchy"/>
    <dgm:cxn modelId="{C47CB7B6-6A22-4D34-A361-59D0D791FDB2}" type="presParOf" srcId="{53941302-3787-4AAA-A546-310A6BFB8805}" destId="{FA29B335-4412-4826-AC95-A44509398BE7}" srcOrd="1" destOrd="0" presId="urn:microsoft.com/office/officeart/2008/layout/HorizontalMultiLevelHierarchy"/>
    <dgm:cxn modelId="{67151957-7407-4FBB-8A97-D179C653FB50}" type="presParOf" srcId="{FA29B335-4412-4826-AC95-A44509398BE7}" destId="{E9CCD55F-C5FD-4FF1-8B89-75DCC421CD19}" srcOrd="0" destOrd="0" presId="urn:microsoft.com/office/officeart/2008/layout/HorizontalMultiLevelHierarchy"/>
    <dgm:cxn modelId="{94CCFAE4-4AFD-4C91-AA1A-C4D5206968AF}" type="presParOf" srcId="{FA29B335-4412-4826-AC95-A44509398BE7}" destId="{52C2BEBE-721A-4E68-B064-B45670EBE220}" srcOrd="1" destOrd="0" presId="urn:microsoft.com/office/officeart/2008/layout/HorizontalMultiLevelHierarchy"/>
    <dgm:cxn modelId="{81BA2440-111C-4F0D-AD20-ACC56EE33DE3}" type="presParOf" srcId="{FBD54C7C-3A0F-4D7C-99AF-D1A42F670A4F}" destId="{572A3D07-0D39-4ADE-9A7B-A46F0599DC0A}" srcOrd="2" destOrd="0" presId="urn:microsoft.com/office/officeart/2008/layout/HorizontalMultiLevelHierarchy"/>
    <dgm:cxn modelId="{6EF4AE37-CBE9-413E-9B04-A214278BBB8E}" type="presParOf" srcId="{572A3D07-0D39-4ADE-9A7B-A46F0599DC0A}" destId="{13A8EF87-BCCF-41E0-8E6F-A3F2BBB73C64}" srcOrd="0" destOrd="0" presId="urn:microsoft.com/office/officeart/2008/layout/HorizontalMultiLevelHierarchy"/>
    <dgm:cxn modelId="{B0DFF2E9-2BC5-4D79-B794-D4819C99C366}" type="presParOf" srcId="{FBD54C7C-3A0F-4D7C-99AF-D1A42F670A4F}" destId="{88D690AE-374C-4401-8834-C172B9DE6B35}" srcOrd="3" destOrd="0" presId="urn:microsoft.com/office/officeart/2008/layout/HorizontalMultiLevelHierarchy"/>
    <dgm:cxn modelId="{BA71A602-9590-4C13-98C2-C8A8C98BA9ED}" type="presParOf" srcId="{88D690AE-374C-4401-8834-C172B9DE6B35}" destId="{D78E7A32-D5E2-40F1-8D91-002C19E0330A}" srcOrd="0" destOrd="0" presId="urn:microsoft.com/office/officeart/2008/layout/HorizontalMultiLevelHierarchy"/>
    <dgm:cxn modelId="{2739FBCF-17C8-4428-997C-628552807B4E}" type="presParOf" srcId="{88D690AE-374C-4401-8834-C172B9DE6B35}" destId="{6FA9688A-3D8F-466A-A17D-76C6CAE8DFAC}" srcOrd="1" destOrd="0" presId="urn:microsoft.com/office/officeart/2008/layout/HorizontalMultiLevelHierarchy"/>
    <dgm:cxn modelId="{5BC1C3C5-DE12-451A-991F-620513170AE6}" type="presParOf" srcId="{6FA9688A-3D8F-466A-A17D-76C6CAE8DFAC}" destId="{76C6DB33-D03A-491D-9AAF-FBA29AFA96FA}" srcOrd="0" destOrd="0" presId="urn:microsoft.com/office/officeart/2008/layout/HorizontalMultiLevelHierarchy"/>
    <dgm:cxn modelId="{8FFADC94-43D4-4C6C-86F0-17C5B2F7DD32}" type="presParOf" srcId="{76C6DB33-D03A-491D-9AAF-FBA29AFA96FA}" destId="{998CA4B9-73AE-44C3-95BD-1432B0D273BE}" srcOrd="0" destOrd="0" presId="urn:microsoft.com/office/officeart/2008/layout/HorizontalMultiLevelHierarchy"/>
    <dgm:cxn modelId="{6A1628F2-A392-407A-B3C5-EE23ACB3DE33}" type="presParOf" srcId="{6FA9688A-3D8F-466A-A17D-76C6CAE8DFAC}" destId="{B48C6D27-B8BE-40E2-967C-9011C02D4EDD}" srcOrd="1" destOrd="0" presId="urn:microsoft.com/office/officeart/2008/layout/HorizontalMultiLevelHierarchy"/>
    <dgm:cxn modelId="{C8B1630F-3D1F-4C43-A13C-629D3F16EAF8}" type="presParOf" srcId="{B48C6D27-B8BE-40E2-967C-9011C02D4EDD}" destId="{88ABB2F2-1173-4659-B71E-96FD573523E7}" srcOrd="0" destOrd="0" presId="urn:microsoft.com/office/officeart/2008/layout/HorizontalMultiLevelHierarchy"/>
    <dgm:cxn modelId="{B42BAB90-072F-4CD7-83EA-EEAD6FF8528B}" type="presParOf" srcId="{B48C6D27-B8BE-40E2-967C-9011C02D4EDD}" destId="{0368BB68-B723-4263-B228-C0B0E12CEF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DC4913-56EC-4E89-B45C-9105CECB1AF0}">
      <dsp:nvSpPr>
        <dsp:cNvPr id="0" name=""/>
        <dsp:cNvSpPr/>
      </dsp:nvSpPr>
      <dsp:spPr>
        <a:xfrm>
          <a:off x="504013" y="1008251"/>
          <a:ext cx="1924408" cy="1158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마트배송관리</a:t>
          </a:r>
          <a:endParaRPr lang="en-US" altLang="ko-KR" sz="1800" kern="1200" dirty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프로그램</a:t>
          </a:r>
        </a:p>
      </dsp:txBody>
      <dsp:txXfrm>
        <a:off x="504013" y="1008251"/>
        <a:ext cx="1924408" cy="1158937"/>
      </dsp:txXfrm>
    </dsp:sp>
    <dsp:sp modelId="{CC2DE198-E669-47A6-A63E-16BECC3EBCA6}">
      <dsp:nvSpPr>
        <dsp:cNvPr id="0" name=""/>
        <dsp:cNvSpPr/>
      </dsp:nvSpPr>
      <dsp:spPr>
        <a:xfrm rot="155449">
          <a:off x="2428043" y="1553835"/>
          <a:ext cx="740679" cy="101250"/>
        </a:xfrm>
        <a:custGeom>
          <a:avLst/>
          <a:gdLst/>
          <a:ahLst/>
          <a:cxnLst/>
          <a:rect l="0" t="0" r="0" b="0"/>
          <a:pathLst>
            <a:path>
              <a:moveTo>
                <a:pt x="0" y="50625"/>
              </a:moveTo>
              <a:lnTo>
                <a:pt x="740679" y="506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55449">
        <a:off x="2779866" y="1585943"/>
        <a:ext cx="37033" cy="37033"/>
      </dsp:txXfrm>
    </dsp:sp>
    <dsp:sp modelId="{DC074565-B6C8-4056-B4DE-21CFF30A2AE1}">
      <dsp:nvSpPr>
        <dsp:cNvPr id="0" name=""/>
        <dsp:cNvSpPr/>
      </dsp:nvSpPr>
      <dsp:spPr>
        <a:xfrm>
          <a:off x="3168344" y="1224285"/>
          <a:ext cx="1059238" cy="793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로그인</a:t>
          </a:r>
          <a:endParaRPr lang="en-US" altLang="ko-KR" sz="1800" kern="1200" dirty="0"/>
        </a:p>
      </dsp:txBody>
      <dsp:txXfrm>
        <a:off x="3168344" y="1224285"/>
        <a:ext cx="1059238" cy="793830"/>
      </dsp:txXfrm>
    </dsp:sp>
    <dsp:sp modelId="{824308B7-FF7D-4EA4-B223-BF56F8667213}">
      <dsp:nvSpPr>
        <dsp:cNvPr id="0" name=""/>
        <dsp:cNvSpPr/>
      </dsp:nvSpPr>
      <dsp:spPr>
        <a:xfrm rot="19111442">
          <a:off x="4055388" y="1115786"/>
          <a:ext cx="1373349" cy="101250"/>
        </a:xfrm>
        <a:custGeom>
          <a:avLst/>
          <a:gdLst/>
          <a:ahLst/>
          <a:cxnLst/>
          <a:rect l="0" t="0" r="0" b="0"/>
          <a:pathLst>
            <a:path>
              <a:moveTo>
                <a:pt x="0" y="50625"/>
              </a:moveTo>
              <a:lnTo>
                <a:pt x="1373349" y="506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9111442">
        <a:off x="4707729" y="1132078"/>
        <a:ext cx="68667" cy="68667"/>
      </dsp:txXfrm>
    </dsp:sp>
    <dsp:sp modelId="{AC2BB365-7960-4A05-9F8C-B23B737413EF}">
      <dsp:nvSpPr>
        <dsp:cNvPr id="0" name=""/>
        <dsp:cNvSpPr/>
      </dsp:nvSpPr>
      <dsp:spPr>
        <a:xfrm>
          <a:off x="5256542" y="504212"/>
          <a:ext cx="849803" cy="414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관리자</a:t>
          </a:r>
        </a:p>
      </dsp:txBody>
      <dsp:txXfrm>
        <a:off x="5256542" y="504212"/>
        <a:ext cx="849803" cy="414822"/>
      </dsp:txXfrm>
    </dsp:sp>
    <dsp:sp modelId="{D076DD07-0D9B-4AEF-AF71-93948C579DE2}">
      <dsp:nvSpPr>
        <dsp:cNvPr id="0" name=""/>
        <dsp:cNvSpPr/>
      </dsp:nvSpPr>
      <dsp:spPr>
        <a:xfrm rot="82790">
          <a:off x="4227423" y="1583835"/>
          <a:ext cx="1101321" cy="101250"/>
        </a:xfrm>
        <a:custGeom>
          <a:avLst/>
          <a:gdLst/>
          <a:ahLst/>
          <a:cxnLst/>
          <a:rect l="0" t="0" r="0" b="0"/>
          <a:pathLst>
            <a:path>
              <a:moveTo>
                <a:pt x="0" y="50625"/>
              </a:moveTo>
              <a:lnTo>
                <a:pt x="1101321" y="506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82790">
        <a:off x="4750550" y="1606927"/>
        <a:ext cx="55066" cy="55066"/>
      </dsp:txXfrm>
    </dsp:sp>
    <dsp:sp modelId="{F15F923C-A66D-4ED1-A615-3696558A893C}">
      <dsp:nvSpPr>
        <dsp:cNvPr id="0" name=""/>
        <dsp:cNvSpPr/>
      </dsp:nvSpPr>
      <dsp:spPr>
        <a:xfrm>
          <a:off x="5328584" y="1440309"/>
          <a:ext cx="849803" cy="414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회원</a:t>
          </a:r>
        </a:p>
      </dsp:txBody>
      <dsp:txXfrm>
        <a:off x="5328584" y="1440309"/>
        <a:ext cx="849803" cy="414822"/>
      </dsp:txXfrm>
    </dsp:sp>
    <dsp:sp modelId="{645F84C7-2248-43E4-994F-9FF29B3E8924}">
      <dsp:nvSpPr>
        <dsp:cNvPr id="0" name=""/>
        <dsp:cNvSpPr/>
      </dsp:nvSpPr>
      <dsp:spPr>
        <a:xfrm rot="2593211">
          <a:off x="4022656" y="2087895"/>
          <a:ext cx="1510855" cy="101250"/>
        </a:xfrm>
        <a:custGeom>
          <a:avLst/>
          <a:gdLst/>
          <a:ahLst/>
          <a:cxnLst/>
          <a:rect l="0" t="0" r="0" b="0"/>
          <a:pathLst>
            <a:path>
              <a:moveTo>
                <a:pt x="0" y="50625"/>
              </a:moveTo>
              <a:lnTo>
                <a:pt x="1510855" y="506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2593211">
        <a:off x="4740312" y="2100748"/>
        <a:ext cx="75542" cy="75542"/>
      </dsp:txXfrm>
    </dsp:sp>
    <dsp:sp modelId="{80EB717C-90F3-4719-87E6-AAB68A953BB6}">
      <dsp:nvSpPr>
        <dsp:cNvPr id="0" name=""/>
        <dsp:cNvSpPr/>
      </dsp:nvSpPr>
      <dsp:spPr>
        <a:xfrm>
          <a:off x="5328584" y="2448428"/>
          <a:ext cx="849803" cy="414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/>
            <a:t>비회원</a:t>
          </a:r>
        </a:p>
      </dsp:txBody>
      <dsp:txXfrm>
        <a:off x="5328584" y="2448428"/>
        <a:ext cx="849803" cy="41482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A88270-FA2A-482F-B6F2-5A11FE15A9DA}">
      <dsp:nvSpPr>
        <dsp:cNvPr id="0" name=""/>
        <dsp:cNvSpPr/>
      </dsp:nvSpPr>
      <dsp:spPr>
        <a:xfrm>
          <a:off x="2861951" y="3839035"/>
          <a:ext cx="5126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62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5445" y="3871939"/>
        <a:ext cx="25631" cy="25631"/>
      </dsp:txXfrm>
    </dsp:sp>
    <dsp:sp modelId="{A45F6516-C208-4781-938D-013D1A00DD22}">
      <dsp:nvSpPr>
        <dsp:cNvPr id="0" name=""/>
        <dsp:cNvSpPr/>
      </dsp:nvSpPr>
      <dsp:spPr>
        <a:xfrm>
          <a:off x="752068" y="2095362"/>
          <a:ext cx="1038327" cy="1789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163" y="0"/>
              </a:lnTo>
              <a:lnTo>
                <a:pt x="519163" y="1789393"/>
              </a:lnTo>
              <a:lnTo>
                <a:pt x="1038327" y="17893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19511" y="2938338"/>
        <a:ext cx="103441" cy="103441"/>
      </dsp:txXfrm>
    </dsp:sp>
    <dsp:sp modelId="{A0E5B2E5-AB32-4E8B-8EBB-404F9FC4B884}">
      <dsp:nvSpPr>
        <dsp:cNvPr id="0" name=""/>
        <dsp:cNvSpPr/>
      </dsp:nvSpPr>
      <dsp:spPr>
        <a:xfrm>
          <a:off x="2861951" y="3334973"/>
          <a:ext cx="5126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62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5445" y="3367877"/>
        <a:ext cx="25631" cy="25631"/>
      </dsp:txXfrm>
    </dsp:sp>
    <dsp:sp modelId="{60D29E06-50C5-4CCE-9D96-4273775C058B}">
      <dsp:nvSpPr>
        <dsp:cNvPr id="0" name=""/>
        <dsp:cNvSpPr/>
      </dsp:nvSpPr>
      <dsp:spPr>
        <a:xfrm>
          <a:off x="752068" y="2095362"/>
          <a:ext cx="1038327" cy="12853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163" y="0"/>
              </a:lnTo>
              <a:lnTo>
                <a:pt x="519163" y="1285331"/>
              </a:lnTo>
              <a:lnTo>
                <a:pt x="1038327" y="128533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29924" y="2696719"/>
        <a:ext cx="82616" cy="82616"/>
      </dsp:txXfrm>
    </dsp:sp>
    <dsp:sp modelId="{76C6DB33-D03A-491D-9AAF-FBA29AFA96FA}">
      <dsp:nvSpPr>
        <dsp:cNvPr id="0" name=""/>
        <dsp:cNvSpPr/>
      </dsp:nvSpPr>
      <dsp:spPr>
        <a:xfrm>
          <a:off x="2861951" y="2758912"/>
          <a:ext cx="5126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62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5445" y="2791816"/>
        <a:ext cx="25631" cy="25631"/>
      </dsp:txXfrm>
    </dsp:sp>
    <dsp:sp modelId="{572A3D07-0D39-4ADE-9A7B-A46F0599DC0A}">
      <dsp:nvSpPr>
        <dsp:cNvPr id="0" name=""/>
        <dsp:cNvSpPr/>
      </dsp:nvSpPr>
      <dsp:spPr>
        <a:xfrm>
          <a:off x="752068" y="2095362"/>
          <a:ext cx="1038327" cy="70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163" y="0"/>
              </a:lnTo>
              <a:lnTo>
                <a:pt x="519163" y="709269"/>
              </a:lnTo>
              <a:lnTo>
                <a:pt x="1038327" y="709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39796" y="2418560"/>
        <a:ext cx="62872" cy="62872"/>
      </dsp:txXfrm>
    </dsp:sp>
    <dsp:sp modelId="{D73E160C-78D8-47BA-B21C-D77DC4529A8D}">
      <dsp:nvSpPr>
        <dsp:cNvPr id="0" name=""/>
        <dsp:cNvSpPr/>
      </dsp:nvSpPr>
      <dsp:spPr>
        <a:xfrm>
          <a:off x="2861951" y="2038829"/>
          <a:ext cx="5322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23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14762" y="2071244"/>
        <a:ext cx="26611" cy="26611"/>
      </dsp:txXfrm>
    </dsp:sp>
    <dsp:sp modelId="{EABD9677-6FE0-4432-88FC-BC0C7A1233A9}">
      <dsp:nvSpPr>
        <dsp:cNvPr id="0" name=""/>
        <dsp:cNvSpPr/>
      </dsp:nvSpPr>
      <dsp:spPr>
        <a:xfrm>
          <a:off x="752068" y="2038829"/>
          <a:ext cx="10383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6532"/>
              </a:moveTo>
              <a:lnTo>
                <a:pt x="519163" y="56532"/>
              </a:lnTo>
              <a:lnTo>
                <a:pt x="519163" y="45720"/>
              </a:lnTo>
              <a:lnTo>
                <a:pt x="1038327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5272" y="2058590"/>
        <a:ext cx="51919" cy="51919"/>
      </dsp:txXfrm>
    </dsp:sp>
    <dsp:sp modelId="{EFFCBEFC-C7E0-438E-8290-0DB30B2693F6}">
      <dsp:nvSpPr>
        <dsp:cNvPr id="0" name=""/>
        <dsp:cNvSpPr/>
      </dsp:nvSpPr>
      <dsp:spPr>
        <a:xfrm>
          <a:off x="2861951" y="1220454"/>
          <a:ext cx="512620" cy="360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6310" y="0"/>
              </a:lnTo>
              <a:lnTo>
                <a:pt x="256310" y="360041"/>
              </a:lnTo>
              <a:lnTo>
                <a:pt x="512620" y="36004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2600" y="1384814"/>
        <a:ext cx="31321" cy="31321"/>
      </dsp:txXfrm>
    </dsp:sp>
    <dsp:sp modelId="{E8A06D90-C093-4A52-9068-861C961D0790}">
      <dsp:nvSpPr>
        <dsp:cNvPr id="0" name=""/>
        <dsp:cNvSpPr/>
      </dsp:nvSpPr>
      <dsp:spPr>
        <a:xfrm>
          <a:off x="2861951" y="1102727"/>
          <a:ext cx="5126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7726"/>
              </a:moveTo>
              <a:lnTo>
                <a:pt x="256310" y="117726"/>
              </a:lnTo>
              <a:lnTo>
                <a:pt x="256310" y="45720"/>
              </a:lnTo>
              <a:lnTo>
                <a:pt x="51262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5320" y="1135506"/>
        <a:ext cx="25882" cy="25882"/>
      </dsp:txXfrm>
    </dsp:sp>
    <dsp:sp modelId="{329C2BFB-9178-4C12-92AA-79E91E15D4A6}">
      <dsp:nvSpPr>
        <dsp:cNvPr id="0" name=""/>
        <dsp:cNvSpPr/>
      </dsp:nvSpPr>
      <dsp:spPr>
        <a:xfrm>
          <a:off x="2861951" y="716400"/>
          <a:ext cx="512620" cy="504054"/>
        </a:xfrm>
        <a:custGeom>
          <a:avLst/>
          <a:gdLst/>
          <a:ahLst/>
          <a:cxnLst/>
          <a:rect l="0" t="0" r="0" b="0"/>
          <a:pathLst>
            <a:path>
              <a:moveTo>
                <a:pt x="0" y="504054"/>
              </a:moveTo>
              <a:lnTo>
                <a:pt x="256310" y="504054"/>
              </a:lnTo>
              <a:lnTo>
                <a:pt x="256310" y="0"/>
              </a:lnTo>
              <a:lnTo>
                <a:pt x="51262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0288" y="950454"/>
        <a:ext cx="35946" cy="35946"/>
      </dsp:txXfrm>
    </dsp:sp>
    <dsp:sp modelId="{0732A2D7-B6F3-48F6-A5E4-3C2A08FFD9EE}">
      <dsp:nvSpPr>
        <dsp:cNvPr id="0" name=""/>
        <dsp:cNvSpPr/>
      </dsp:nvSpPr>
      <dsp:spPr>
        <a:xfrm>
          <a:off x="752068" y="1220454"/>
          <a:ext cx="1038327" cy="874907"/>
        </a:xfrm>
        <a:custGeom>
          <a:avLst/>
          <a:gdLst/>
          <a:ahLst/>
          <a:cxnLst/>
          <a:rect l="0" t="0" r="0" b="0"/>
          <a:pathLst>
            <a:path>
              <a:moveTo>
                <a:pt x="0" y="874907"/>
              </a:moveTo>
              <a:lnTo>
                <a:pt x="519163" y="874907"/>
              </a:lnTo>
              <a:lnTo>
                <a:pt x="519163" y="0"/>
              </a:lnTo>
              <a:lnTo>
                <a:pt x="103832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37287" y="1623963"/>
        <a:ext cx="67889" cy="67889"/>
      </dsp:txXfrm>
    </dsp:sp>
    <dsp:sp modelId="{B71E441E-F1C6-4D24-97B9-1645B889865F}">
      <dsp:nvSpPr>
        <dsp:cNvPr id="0" name=""/>
        <dsp:cNvSpPr/>
      </dsp:nvSpPr>
      <dsp:spPr>
        <a:xfrm>
          <a:off x="2861951" y="135525"/>
          <a:ext cx="5322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6116" y="45720"/>
              </a:lnTo>
              <a:lnTo>
                <a:pt x="266116" y="51165"/>
              </a:lnTo>
              <a:lnTo>
                <a:pt x="532233" y="51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14761" y="167938"/>
        <a:ext cx="26613" cy="26613"/>
      </dsp:txXfrm>
    </dsp:sp>
    <dsp:sp modelId="{2678700B-4D79-469B-A2D3-E0CEFB8A1354}">
      <dsp:nvSpPr>
        <dsp:cNvPr id="0" name=""/>
        <dsp:cNvSpPr/>
      </dsp:nvSpPr>
      <dsp:spPr>
        <a:xfrm>
          <a:off x="752068" y="181245"/>
          <a:ext cx="1038327" cy="1914116"/>
        </a:xfrm>
        <a:custGeom>
          <a:avLst/>
          <a:gdLst/>
          <a:ahLst/>
          <a:cxnLst/>
          <a:rect l="0" t="0" r="0" b="0"/>
          <a:pathLst>
            <a:path>
              <a:moveTo>
                <a:pt x="0" y="1914116"/>
              </a:moveTo>
              <a:lnTo>
                <a:pt x="519163" y="1914116"/>
              </a:lnTo>
              <a:lnTo>
                <a:pt x="519163" y="0"/>
              </a:lnTo>
              <a:lnTo>
                <a:pt x="103832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16792" y="1083863"/>
        <a:ext cx="108880" cy="108880"/>
      </dsp:txXfrm>
    </dsp:sp>
    <dsp:sp modelId="{5270ED80-555E-4229-BB20-C73F93C4740B}">
      <dsp:nvSpPr>
        <dsp:cNvPr id="0" name=""/>
        <dsp:cNvSpPr/>
      </dsp:nvSpPr>
      <dsp:spPr>
        <a:xfrm>
          <a:off x="72009" y="1872199"/>
          <a:ext cx="913792" cy="4463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관리자</a:t>
          </a:r>
        </a:p>
      </dsp:txBody>
      <dsp:txXfrm>
        <a:off x="72009" y="1872199"/>
        <a:ext cx="913792" cy="446324"/>
      </dsp:txXfrm>
    </dsp:sp>
    <dsp:sp modelId="{ECA539BB-A011-4B5A-920B-629667D2009F}">
      <dsp:nvSpPr>
        <dsp:cNvPr id="0" name=""/>
        <dsp:cNvSpPr/>
      </dsp:nvSpPr>
      <dsp:spPr>
        <a:xfrm>
          <a:off x="1790396" y="4090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회원관리</a:t>
          </a:r>
        </a:p>
      </dsp:txBody>
      <dsp:txXfrm>
        <a:off x="1790396" y="40909"/>
        <a:ext cx="1071555" cy="280671"/>
      </dsp:txXfrm>
    </dsp:sp>
    <dsp:sp modelId="{E9CCD55F-C5FD-4FF1-8B89-75DCC421CD19}">
      <dsp:nvSpPr>
        <dsp:cNvPr id="0" name=""/>
        <dsp:cNvSpPr/>
      </dsp:nvSpPr>
      <dsp:spPr>
        <a:xfrm>
          <a:off x="3394184" y="72009"/>
          <a:ext cx="1071555" cy="22936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구매이력조회</a:t>
          </a:r>
        </a:p>
      </dsp:txBody>
      <dsp:txXfrm>
        <a:off x="3394184" y="72009"/>
        <a:ext cx="1071555" cy="229362"/>
      </dsp:txXfrm>
    </dsp:sp>
    <dsp:sp modelId="{1AC85D72-DF6A-4F92-8F29-78936162B1C3}">
      <dsp:nvSpPr>
        <dsp:cNvPr id="0" name=""/>
        <dsp:cNvSpPr/>
      </dsp:nvSpPr>
      <dsp:spPr>
        <a:xfrm>
          <a:off x="1790396" y="1080118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재고관리</a:t>
          </a:r>
        </a:p>
      </dsp:txBody>
      <dsp:txXfrm>
        <a:off x="1790396" y="1080118"/>
        <a:ext cx="1071555" cy="280671"/>
      </dsp:txXfrm>
    </dsp:sp>
    <dsp:sp modelId="{404DBFCB-FF93-4456-ADE3-A3C2E1BBB60C}">
      <dsp:nvSpPr>
        <dsp:cNvPr id="0" name=""/>
        <dsp:cNvSpPr/>
      </dsp:nvSpPr>
      <dsp:spPr>
        <a:xfrm>
          <a:off x="3374571" y="576064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상품등록</a:t>
          </a:r>
        </a:p>
      </dsp:txBody>
      <dsp:txXfrm>
        <a:off x="3374571" y="576064"/>
        <a:ext cx="1071555" cy="280671"/>
      </dsp:txXfrm>
    </dsp:sp>
    <dsp:sp modelId="{A40AA39A-970B-4DEA-99D6-8D26FE388D7D}">
      <dsp:nvSpPr>
        <dsp:cNvPr id="0" name=""/>
        <dsp:cNvSpPr/>
      </dsp:nvSpPr>
      <dsp:spPr>
        <a:xfrm>
          <a:off x="3374571" y="1008111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수정</a:t>
          </a:r>
        </a:p>
      </dsp:txBody>
      <dsp:txXfrm>
        <a:off x="3374571" y="1008111"/>
        <a:ext cx="1071555" cy="280671"/>
      </dsp:txXfrm>
    </dsp:sp>
    <dsp:sp modelId="{5FB30A9F-4A42-457D-8E2E-2263337A9FDE}">
      <dsp:nvSpPr>
        <dsp:cNvPr id="0" name=""/>
        <dsp:cNvSpPr/>
      </dsp:nvSpPr>
      <dsp:spPr>
        <a:xfrm>
          <a:off x="3374571" y="144015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삭제</a:t>
          </a:r>
        </a:p>
      </dsp:txBody>
      <dsp:txXfrm>
        <a:off x="3374571" y="1440159"/>
        <a:ext cx="1071555" cy="280671"/>
      </dsp:txXfrm>
    </dsp:sp>
    <dsp:sp modelId="{CBED06AC-8ED8-4ED2-A9FF-5C3F38A83AB4}">
      <dsp:nvSpPr>
        <dsp:cNvPr id="0" name=""/>
        <dsp:cNvSpPr/>
      </dsp:nvSpPr>
      <dsp:spPr>
        <a:xfrm>
          <a:off x="1790396" y="1944213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/>
            <a:t>매출관리</a:t>
          </a:r>
          <a:endParaRPr lang="ko-KR" altLang="en-US" sz="1000" kern="1200" dirty="0"/>
        </a:p>
      </dsp:txBody>
      <dsp:txXfrm>
        <a:off x="1790396" y="1944213"/>
        <a:ext cx="1071555" cy="280671"/>
      </dsp:txXfrm>
    </dsp:sp>
    <dsp:sp modelId="{7E42B871-503B-4463-B094-00BD5A32EC77}">
      <dsp:nvSpPr>
        <dsp:cNvPr id="0" name=""/>
        <dsp:cNvSpPr/>
      </dsp:nvSpPr>
      <dsp:spPr>
        <a:xfrm>
          <a:off x="3394184" y="1944213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조회</a:t>
          </a:r>
        </a:p>
      </dsp:txBody>
      <dsp:txXfrm>
        <a:off x="3394184" y="1944213"/>
        <a:ext cx="1071555" cy="280671"/>
      </dsp:txXfrm>
    </dsp:sp>
    <dsp:sp modelId="{D78E7A32-D5E2-40F1-8D91-002C19E0330A}">
      <dsp:nvSpPr>
        <dsp:cNvPr id="0" name=""/>
        <dsp:cNvSpPr/>
      </dsp:nvSpPr>
      <dsp:spPr>
        <a:xfrm>
          <a:off x="1790396" y="2664296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배송관리</a:t>
          </a:r>
        </a:p>
      </dsp:txBody>
      <dsp:txXfrm>
        <a:off x="1790396" y="2664296"/>
        <a:ext cx="1071555" cy="280671"/>
      </dsp:txXfrm>
    </dsp:sp>
    <dsp:sp modelId="{88ABB2F2-1173-4659-B71E-96FD573523E7}">
      <dsp:nvSpPr>
        <dsp:cNvPr id="0" name=""/>
        <dsp:cNvSpPr/>
      </dsp:nvSpPr>
      <dsp:spPr>
        <a:xfrm>
          <a:off x="3374571" y="2664296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조회</a:t>
          </a:r>
        </a:p>
      </dsp:txBody>
      <dsp:txXfrm>
        <a:off x="3374571" y="2664296"/>
        <a:ext cx="1071555" cy="280671"/>
      </dsp:txXfrm>
    </dsp:sp>
    <dsp:sp modelId="{88E8F59A-1542-42A9-BFC3-6E6E68BF8668}">
      <dsp:nvSpPr>
        <dsp:cNvPr id="0" name=""/>
        <dsp:cNvSpPr/>
      </dsp:nvSpPr>
      <dsp:spPr>
        <a:xfrm>
          <a:off x="1790396" y="3240357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/>
            <a:t>마트현황</a:t>
          </a:r>
          <a:endParaRPr lang="ko-KR" altLang="en-US" sz="1000" kern="1200" dirty="0"/>
        </a:p>
      </dsp:txBody>
      <dsp:txXfrm>
        <a:off x="1790396" y="3240357"/>
        <a:ext cx="1071555" cy="280671"/>
      </dsp:txXfrm>
    </dsp:sp>
    <dsp:sp modelId="{1286DF59-1A2D-4CE2-92BE-2514478518A5}">
      <dsp:nvSpPr>
        <dsp:cNvPr id="0" name=""/>
        <dsp:cNvSpPr/>
      </dsp:nvSpPr>
      <dsp:spPr>
        <a:xfrm>
          <a:off x="3374571" y="3240357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조회</a:t>
          </a:r>
        </a:p>
      </dsp:txBody>
      <dsp:txXfrm>
        <a:off x="3374571" y="3240357"/>
        <a:ext cx="1071555" cy="280671"/>
      </dsp:txXfrm>
    </dsp:sp>
    <dsp:sp modelId="{8050B14F-D8B5-445C-B57C-C64506EB54C0}">
      <dsp:nvSpPr>
        <dsp:cNvPr id="0" name=""/>
        <dsp:cNvSpPr/>
      </dsp:nvSpPr>
      <dsp:spPr>
        <a:xfrm>
          <a:off x="1790396" y="374441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공지사항</a:t>
          </a:r>
        </a:p>
      </dsp:txBody>
      <dsp:txXfrm>
        <a:off x="1790396" y="3744419"/>
        <a:ext cx="1071555" cy="280671"/>
      </dsp:txXfrm>
    </dsp:sp>
    <dsp:sp modelId="{E353261E-E471-4390-9813-8D957AAAA512}">
      <dsp:nvSpPr>
        <dsp:cNvPr id="0" name=""/>
        <dsp:cNvSpPr/>
      </dsp:nvSpPr>
      <dsp:spPr>
        <a:xfrm>
          <a:off x="3374571" y="374441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저장</a:t>
          </a:r>
        </a:p>
      </dsp:txBody>
      <dsp:txXfrm>
        <a:off x="3374571" y="3744419"/>
        <a:ext cx="1071555" cy="28067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6EA232-0A5C-4CD0-8E2A-46AA0C68B100}">
      <dsp:nvSpPr>
        <dsp:cNvPr id="0" name=""/>
        <dsp:cNvSpPr/>
      </dsp:nvSpPr>
      <dsp:spPr>
        <a:xfrm>
          <a:off x="2871744" y="3236683"/>
          <a:ext cx="440611" cy="432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305" y="0"/>
              </a:lnTo>
              <a:lnTo>
                <a:pt x="220305" y="432047"/>
              </a:lnTo>
              <a:lnTo>
                <a:pt x="440611" y="4320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076623" y="3437280"/>
        <a:ext cx="30854" cy="30854"/>
      </dsp:txXfrm>
    </dsp:sp>
    <dsp:sp modelId="{E0A88270-FA2A-482F-B6F2-5A11FE15A9DA}">
      <dsp:nvSpPr>
        <dsp:cNvPr id="0" name=""/>
        <dsp:cNvSpPr/>
      </dsp:nvSpPr>
      <dsp:spPr>
        <a:xfrm>
          <a:off x="2871744" y="3020656"/>
          <a:ext cx="440611" cy="216027"/>
        </a:xfrm>
        <a:custGeom>
          <a:avLst/>
          <a:gdLst/>
          <a:ahLst/>
          <a:cxnLst/>
          <a:rect l="0" t="0" r="0" b="0"/>
          <a:pathLst>
            <a:path>
              <a:moveTo>
                <a:pt x="0" y="216027"/>
              </a:moveTo>
              <a:lnTo>
                <a:pt x="220305" y="216027"/>
              </a:lnTo>
              <a:lnTo>
                <a:pt x="220305" y="0"/>
              </a:lnTo>
              <a:lnTo>
                <a:pt x="440611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079782" y="3116401"/>
        <a:ext cx="24536" cy="24536"/>
      </dsp:txXfrm>
    </dsp:sp>
    <dsp:sp modelId="{A45F6516-C208-4781-938D-013D1A00DD22}">
      <dsp:nvSpPr>
        <dsp:cNvPr id="0" name=""/>
        <dsp:cNvSpPr/>
      </dsp:nvSpPr>
      <dsp:spPr>
        <a:xfrm>
          <a:off x="752068" y="1976084"/>
          <a:ext cx="1048121" cy="1260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4060" y="0"/>
              </a:lnTo>
              <a:lnTo>
                <a:pt x="524060" y="1260599"/>
              </a:lnTo>
              <a:lnTo>
                <a:pt x="1048121" y="12605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35143" y="2565398"/>
        <a:ext cx="81970" cy="81970"/>
      </dsp:txXfrm>
    </dsp:sp>
    <dsp:sp modelId="{60D29E06-50C5-4CCE-9D96-4273775C058B}">
      <dsp:nvSpPr>
        <dsp:cNvPr id="0" name=""/>
        <dsp:cNvSpPr/>
      </dsp:nvSpPr>
      <dsp:spPr>
        <a:xfrm>
          <a:off x="752068" y="1976084"/>
          <a:ext cx="1038327" cy="58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163" y="0"/>
              </a:lnTo>
              <a:lnTo>
                <a:pt x="519163" y="582492"/>
              </a:lnTo>
              <a:lnTo>
                <a:pt x="1038327" y="5824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1468" y="2237566"/>
        <a:ext cx="59527" cy="59527"/>
      </dsp:txXfrm>
    </dsp:sp>
    <dsp:sp modelId="{76C6DB33-D03A-491D-9AAF-FBA29AFA96FA}">
      <dsp:nvSpPr>
        <dsp:cNvPr id="0" name=""/>
        <dsp:cNvSpPr/>
      </dsp:nvSpPr>
      <dsp:spPr>
        <a:xfrm>
          <a:off x="2871744" y="1775535"/>
          <a:ext cx="530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37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23674" y="1807995"/>
        <a:ext cx="26518" cy="26518"/>
      </dsp:txXfrm>
    </dsp:sp>
    <dsp:sp modelId="{572A3D07-0D39-4ADE-9A7B-A46F0599DC0A}">
      <dsp:nvSpPr>
        <dsp:cNvPr id="0" name=""/>
        <dsp:cNvSpPr/>
      </dsp:nvSpPr>
      <dsp:spPr>
        <a:xfrm>
          <a:off x="752068" y="1821255"/>
          <a:ext cx="1048121" cy="154829"/>
        </a:xfrm>
        <a:custGeom>
          <a:avLst/>
          <a:gdLst/>
          <a:ahLst/>
          <a:cxnLst/>
          <a:rect l="0" t="0" r="0" b="0"/>
          <a:pathLst>
            <a:path>
              <a:moveTo>
                <a:pt x="0" y="154829"/>
              </a:moveTo>
              <a:lnTo>
                <a:pt x="524060" y="154829"/>
              </a:lnTo>
              <a:lnTo>
                <a:pt x="524060" y="0"/>
              </a:lnTo>
              <a:lnTo>
                <a:pt x="104812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9641" y="1872182"/>
        <a:ext cx="52974" cy="52974"/>
      </dsp:txXfrm>
    </dsp:sp>
    <dsp:sp modelId="{D73E160C-78D8-47BA-B21C-D77DC4529A8D}">
      <dsp:nvSpPr>
        <dsp:cNvPr id="0" name=""/>
        <dsp:cNvSpPr/>
      </dsp:nvSpPr>
      <dsp:spPr>
        <a:xfrm>
          <a:off x="2871744" y="983454"/>
          <a:ext cx="530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37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23674" y="1015914"/>
        <a:ext cx="26518" cy="26518"/>
      </dsp:txXfrm>
    </dsp:sp>
    <dsp:sp modelId="{EABD9677-6FE0-4432-88FC-BC0C7A1233A9}">
      <dsp:nvSpPr>
        <dsp:cNvPr id="0" name=""/>
        <dsp:cNvSpPr/>
      </dsp:nvSpPr>
      <dsp:spPr>
        <a:xfrm>
          <a:off x="752068" y="1029174"/>
          <a:ext cx="1048121" cy="946910"/>
        </a:xfrm>
        <a:custGeom>
          <a:avLst/>
          <a:gdLst/>
          <a:ahLst/>
          <a:cxnLst/>
          <a:rect l="0" t="0" r="0" b="0"/>
          <a:pathLst>
            <a:path>
              <a:moveTo>
                <a:pt x="0" y="946910"/>
              </a:moveTo>
              <a:lnTo>
                <a:pt x="524060" y="946910"/>
              </a:lnTo>
              <a:lnTo>
                <a:pt x="524060" y="0"/>
              </a:lnTo>
              <a:lnTo>
                <a:pt x="104812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0816" y="1467316"/>
        <a:ext cx="70625" cy="70625"/>
      </dsp:txXfrm>
    </dsp:sp>
    <dsp:sp modelId="{329C2BFB-9178-4C12-92AA-79E91E15D4A6}">
      <dsp:nvSpPr>
        <dsp:cNvPr id="0" name=""/>
        <dsp:cNvSpPr/>
      </dsp:nvSpPr>
      <dsp:spPr>
        <a:xfrm>
          <a:off x="2871744" y="263371"/>
          <a:ext cx="530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378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23674" y="295832"/>
        <a:ext cx="26518" cy="26518"/>
      </dsp:txXfrm>
    </dsp:sp>
    <dsp:sp modelId="{0732A2D7-B6F3-48F6-A5E4-3C2A08FFD9EE}">
      <dsp:nvSpPr>
        <dsp:cNvPr id="0" name=""/>
        <dsp:cNvSpPr/>
      </dsp:nvSpPr>
      <dsp:spPr>
        <a:xfrm>
          <a:off x="752068" y="309091"/>
          <a:ext cx="1048121" cy="1666992"/>
        </a:xfrm>
        <a:custGeom>
          <a:avLst/>
          <a:gdLst/>
          <a:ahLst/>
          <a:cxnLst/>
          <a:rect l="0" t="0" r="0" b="0"/>
          <a:pathLst>
            <a:path>
              <a:moveTo>
                <a:pt x="0" y="1666992"/>
              </a:moveTo>
              <a:lnTo>
                <a:pt x="524060" y="1666992"/>
              </a:lnTo>
              <a:lnTo>
                <a:pt x="524060" y="0"/>
              </a:lnTo>
              <a:lnTo>
                <a:pt x="104812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26901" y="1093360"/>
        <a:ext cx="98455" cy="98455"/>
      </dsp:txXfrm>
    </dsp:sp>
    <dsp:sp modelId="{5270ED80-555E-4229-BB20-C73F93C4740B}">
      <dsp:nvSpPr>
        <dsp:cNvPr id="0" name=""/>
        <dsp:cNvSpPr/>
      </dsp:nvSpPr>
      <dsp:spPr>
        <a:xfrm>
          <a:off x="72009" y="1752921"/>
          <a:ext cx="913792" cy="4463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회원</a:t>
          </a:r>
        </a:p>
      </dsp:txBody>
      <dsp:txXfrm>
        <a:off x="72009" y="1752921"/>
        <a:ext cx="913792" cy="446324"/>
      </dsp:txXfrm>
    </dsp:sp>
    <dsp:sp modelId="{1AC85D72-DF6A-4F92-8F29-78936162B1C3}">
      <dsp:nvSpPr>
        <dsp:cNvPr id="0" name=""/>
        <dsp:cNvSpPr/>
      </dsp:nvSpPr>
      <dsp:spPr>
        <a:xfrm>
          <a:off x="1800189" y="168755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/>
            <a:t>구매이력</a:t>
          </a:r>
          <a:endParaRPr lang="ko-KR" altLang="en-US" sz="1300" kern="1200" dirty="0"/>
        </a:p>
      </dsp:txBody>
      <dsp:txXfrm>
        <a:off x="1800189" y="168755"/>
        <a:ext cx="1071555" cy="280671"/>
      </dsp:txXfrm>
    </dsp:sp>
    <dsp:sp modelId="{404DBFCB-FF93-4456-ADE3-A3C2E1BBB60C}">
      <dsp:nvSpPr>
        <dsp:cNvPr id="0" name=""/>
        <dsp:cNvSpPr/>
      </dsp:nvSpPr>
      <dsp:spPr>
        <a:xfrm>
          <a:off x="3402122" y="168755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조회</a:t>
          </a:r>
        </a:p>
      </dsp:txBody>
      <dsp:txXfrm>
        <a:off x="3402122" y="168755"/>
        <a:ext cx="1071555" cy="280671"/>
      </dsp:txXfrm>
    </dsp:sp>
    <dsp:sp modelId="{CBED06AC-8ED8-4ED2-A9FF-5C3F38A83AB4}">
      <dsp:nvSpPr>
        <dsp:cNvPr id="0" name=""/>
        <dsp:cNvSpPr/>
      </dsp:nvSpPr>
      <dsp:spPr>
        <a:xfrm>
          <a:off x="1800189" y="888838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장바구니</a:t>
          </a:r>
        </a:p>
      </dsp:txBody>
      <dsp:txXfrm>
        <a:off x="1800189" y="888838"/>
        <a:ext cx="1071555" cy="280671"/>
      </dsp:txXfrm>
    </dsp:sp>
    <dsp:sp modelId="{7E42B871-503B-4463-B094-00BD5A32EC77}">
      <dsp:nvSpPr>
        <dsp:cNvPr id="0" name=""/>
        <dsp:cNvSpPr/>
      </dsp:nvSpPr>
      <dsp:spPr>
        <a:xfrm>
          <a:off x="3402122" y="888838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주문하기</a:t>
          </a:r>
        </a:p>
      </dsp:txBody>
      <dsp:txXfrm>
        <a:off x="3402122" y="888838"/>
        <a:ext cx="1071555" cy="280671"/>
      </dsp:txXfrm>
    </dsp:sp>
    <dsp:sp modelId="{D78E7A32-D5E2-40F1-8D91-002C19E0330A}">
      <dsp:nvSpPr>
        <dsp:cNvPr id="0" name=""/>
        <dsp:cNvSpPr/>
      </dsp:nvSpPr>
      <dsp:spPr>
        <a:xfrm>
          <a:off x="1800189" y="168091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배송관리</a:t>
          </a:r>
        </a:p>
      </dsp:txBody>
      <dsp:txXfrm>
        <a:off x="1800189" y="1680919"/>
        <a:ext cx="1071555" cy="280671"/>
      </dsp:txXfrm>
    </dsp:sp>
    <dsp:sp modelId="{88ABB2F2-1173-4659-B71E-96FD573523E7}">
      <dsp:nvSpPr>
        <dsp:cNvPr id="0" name=""/>
        <dsp:cNvSpPr/>
      </dsp:nvSpPr>
      <dsp:spPr>
        <a:xfrm>
          <a:off x="3402122" y="1680919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조회</a:t>
          </a:r>
        </a:p>
      </dsp:txBody>
      <dsp:txXfrm>
        <a:off x="3402122" y="1680919"/>
        <a:ext cx="1071555" cy="280671"/>
      </dsp:txXfrm>
    </dsp:sp>
    <dsp:sp modelId="{88E8F59A-1542-42A9-BFC3-6E6E68BF8668}">
      <dsp:nvSpPr>
        <dsp:cNvPr id="0" name=""/>
        <dsp:cNvSpPr/>
      </dsp:nvSpPr>
      <dsp:spPr>
        <a:xfrm>
          <a:off x="1790396" y="2418240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/>
            <a:t>1:1</a:t>
          </a:r>
          <a:r>
            <a:rPr lang="ko-KR" altLang="en-US" sz="1300" kern="1200" dirty="0"/>
            <a:t>상담</a:t>
          </a:r>
        </a:p>
      </dsp:txBody>
      <dsp:txXfrm>
        <a:off x="1790396" y="2418240"/>
        <a:ext cx="1071555" cy="280671"/>
      </dsp:txXfrm>
    </dsp:sp>
    <dsp:sp modelId="{8050B14F-D8B5-445C-B57C-C64506EB54C0}">
      <dsp:nvSpPr>
        <dsp:cNvPr id="0" name=""/>
        <dsp:cNvSpPr/>
      </dsp:nvSpPr>
      <dsp:spPr>
        <a:xfrm>
          <a:off x="1800189" y="3096347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/>
            <a:t>마이페이지</a:t>
          </a:r>
          <a:endParaRPr lang="ko-KR" altLang="en-US" sz="1300" kern="1200" dirty="0"/>
        </a:p>
      </dsp:txBody>
      <dsp:txXfrm>
        <a:off x="1800189" y="3096347"/>
        <a:ext cx="1071555" cy="280671"/>
      </dsp:txXfrm>
    </dsp:sp>
    <dsp:sp modelId="{E353261E-E471-4390-9813-8D957AAAA512}">
      <dsp:nvSpPr>
        <dsp:cNvPr id="0" name=""/>
        <dsp:cNvSpPr/>
      </dsp:nvSpPr>
      <dsp:spPr>
        <a:xfrm>
          <a:off x="3312356" y="2880320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정보변경</a:t>
          </a:r>
        </a:p>
      </dsp:txBody>
      <dsp:txXfrm>
        <a:off x="3312356" y="2880320"/>
        <a:ext cx="1071555" cy="280671"/>
      </dsp:txXfrm>
    </dsp:sp>
    <dsp:sp modelId="{6ADE3B0F-AA01-4C7D-991C-2268D38D44F8}">
      <dsp:nvSpPr>
        <dsp:cNvPr id="0" name=""/>
        <dsp:cNvSpPr/>
      </dsp:nvSpPr>
      <dsp:spPr>
        <a:xfrm>
          <a:off x="3312356" y="3528395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회원탈퇴</a:t>
          </a:r>
        </a:p>
      </dsp:txBody>
      <dsp:txXfrm>
        <a:off x="3312356" y="3528395"/>
        <a:ext cx="1071555" cy="28067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6C6DB33-D03A-491D-9AAF-FBA29AFA96FA}">
      <dsp:nvSpPr>
        <dsp:cNvPr id="0" name=""/>
        <dsp:cNvSpPr/>
      </dsp:nvSpPr>
      <dsp:spPr>
        <a:xfrm>
          <a:off x="2861951" y="2306978"/>
          <a:ext cx="5126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62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05445" y="2339883"/>
        <a:ext cx="25631" cy="25631"/>
      </dsp:txXfrm>
    </dsp:sp>
    <dsp:sp modelId="{572A3D07-0D39-4ADE-9A7B-A46F0599DC0A}">
      <dsp:nvSpPr>
        <dsp:cNvPr id="0" name=""/>
        <dsp:cNvSpPr/>
      </dsp:nvSpPr>
      <dsp:spPr>
        <a:xfrm>
          <a:off x="752068" y="2095362"/>
          <a:ext cx="1038327" cy="257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9163" y="0"/>
              </a:lnTo>
              <a:lnTo>
                <a:pt x="519163" y="257336"/>
              </a:lnTo>
              <a:lnTo>
                <a:pt x="1038327" y="2573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4488" y="2197286"/>
        <a:ext cx="53487" cy="53487"/>
      </dsp:txXfrm>
    </dsp:sp>
    <dsp:sp modelId="{B71E441E-F1C6-4D24-97B9-1645B889865F}">
      <dsp:nvSpPr>
        <dsp:cNvPr id="0" name=""/>
        <dsp:cNvSpPr/>
      </dsp:nvSpPr>
      <dsp:spPr>
        <a:xfrm>
          <a:off x="2861951" y="1541680"/>
          <a:ext cx="5322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6116" y="45720"/>
              </a:lnTo>
              <a:lnTo>
                <a:pt x="266116" y="51165"/>
              </a:lnTo>
              <a:lnTo>
                <a:pt x="532233" y="511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114761" y="1574093"/>
        <a:ext cx="26613" cy="26613"/>
      </dsp:txXfrm>
    </dsp:sp>
    <dsp:sp modelId="{2678700B-4D79-469B-A2D3-E0CEFB8A1354}">
      <dsp:nvSpPr>
        <dsp:cNvPr id="0" name=""/>
        <dsp:cNvSpPr/>
      </dsp:nvSpPr>
      <dsp:spPr>
        <a:xfrm>
          <a:off x="752068" y="1587400"/>
          <a:ext cx="1038327" cy="507961"/>
        </a:xfrm>
        <a:custGeom>
          <a:avLst/>
          <a:gdLst/>
          <a:ahLst/>
          <a:cxnLst/>
          <a:rect l="0" t="0" r="0" b="0"/>
          <a:pathLst>
            <a:path>
              <a:moveTo>
                <a:pt x="0" y="507961"/>
              </a:moveTo>
              <a:lnTo>
                <a:pt x="519163" y="507961"/>
              </a:lnTo>
              <a:lnTo>
                <a:pt x="519163" y="0"/>
              </a:lnTo>
              <a:lnTo>
                <a:pt x="103832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242334" y="1812483"/>
        <a:ext cx="57795" cy="57795"/>
      </dsp:txXfrm>
    </dsp:sp>
    <dsp:sp modelId="{5270ED80-555E-4229-BB20-C73F93C4740B}">
      <dsp:nvSpPr>
        <dsp:cNvPr id="0" name=""/>
        <dsp:cNvSpPr/>
      </dsp:nvSpPr>
      <dsp:spPr>
        <a:xfrm>
          <a:off x="72009" y="1872199"/>
          <a:ext cx="913792" cy="4463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/>
            <a:t>비회원</a:t>
          </a:r>
        </a:p>
      </dsp:txBody>
      <dsp:txXfrm>
        <a:off x="72009" y="1872199"/>
        <a:ext cx="913792" cy="446324"/>
      </dsp:txXfrm>
    </dsp:sp>
    <dsp:sp modelId="{ECA539BB-A011-4B5A-920B-629667D2009F}">
      <dsp:nvSpPr>
        <dsp:cNvPr id="0" name=""/>
        <dsp:cNvSpPr/>
      </dsp:nvSpPr>
      <dsp:spPr>
        <a:xfrm>
          <a:off x="1790396" y="1447064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장바구니</a:t>
          </a:r>
        </a:p>
      </dsp:txBody>
      <dsp:txXfrm>
        <a:off x="1790396" y="1447064"/>
        <a:ext cx="1071555" cy="280671"/>
      </dsp:txXfrm>
    </dsp:sp>
    <dsp:sp modelId="{E9CCD55F-C5FD-4FF1-8B89-75DCC421CD19}">
      <dsp:nvSpPr>
        <dsp:cNvPr id="0" name=""/>
        <dsp:cNvSpPr/>
      </dsp:nvSpPr>
      <dsp:spPr>
        <a:xfrm>
          <a:off x="3394184" y="1427809"/>
          <a:ext cx="1071555" cy="3300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주문하기</a:t>
          </a:r>
        </a:p>
      </dsp:txBody>
      <dsp:txXfrm>
        <a:off x="3394184" y="1427809"/>
        <a:ext cx="1071555" cy="330072"/>
      </dsp:txXfrm>
    </dsp:sp>
    <dsp:sp modelId="{D78E7A32-D5E2-40F1-8D91-002C19E0330A}">
      <dsp:nvSpPr>
        <dsp:cNvPr id="0" name=""/>
        <dsp:cNvSpPr/>
      </dsp:nvSpPr>
      <dsp:spPr>
        <a:xfrm>
          <a:off x="1790396" y="2212362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배송관리</a:t>
          </a:r>
        </a:p>
      </dsp:txBody>
      <dsp:txXfrm>
        <a:off x="1790396" y="2212362"/>
        <a:ext cx="1071555" cy="280671"/>
      </dsp:txXfrm>
    </dsp:sp>
    <dsp:sp modelId="{88ABB2F2-1173-4659-B71E-96FD573523E7}">
      <dsp:nvSpPr>
        <dsp:cNvPr id="0" name=""/>
        <dsp:cNvSpPr/>
      </dsp:nvSpPr>
      <dsp:spPr>
        <a:xfrm>
          <a:off x="3374571" y="2212362"/>
          <a:ext cx="1071555" cy="28067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/>
            <a:t>조회</a:t>
          </a:r>
        </a:p>
      </dsp:txBody>
      <dsp:txXfrm>
        <a:off x="3374571" y="2212362"/>
        <a:ext cx="1071555" cy="28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535A-6C9C-4DB1-85B5-7A429EF7A779}" type="datetimeFigureOut">
              <a:rPr lang="ko-KR" altLang="en-US" smtClean="0"/>
              <a:pPr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C202F-D7E1-4DFD-BCE1-98B15B456D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9851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2CC2-01CE-4DCF-9D97-780BF31A0CC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248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F2CC2-01CE-4DCF-9D97-780BF31A0CC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2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7494"/>
            <a:ext cx="9144000" cy="100811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>
                  <a:alpha val="77000"/>
                </a:srgbClr>
              </a:gs>
              <a:gs pos="31000">
                <a:schemeClr val="bg1">
                  <a:alpha val="6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909107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우리동네 팀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조성윤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모정민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곽지섭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김경곤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조치훈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0" y="39820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우리동네 마트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배송관리 프로그램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0435FCB-30A3-47C0-9D33-8341208E1DDE}"/>
              </a:ext>
            </a:extLst>
          </p:cNvPr>
          <p:cNvGrpSpPr/>
          <p:nvPr/>
        </p:nvGrpSpPr>
        <p:grpSpPr>
          <a:xfrm>
            <a:off x="5323814" y="3531207"/>
            <a:ext cx="944536" cy="365779"/>
            <a:chOff x="5322067" y="3673085"/>
            <a:chExt cx="824229" cy="42356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E5198ED7-1012-49A5-B4EC-6CE5EB957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7087E976-3FF7-478A-ADBC-9A52AA5491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BuyListDAO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4B24491-42FB-47C0-94C9-917BA94A07FF}"/>
              </a:ext>
            </a:extLst>
          </p:cNvPr>
          <p:cNvGrpSpPr/>
          <p:nvPr/>
        </p:nvGrpSpPr>
        <p:grpSpPr>
          <a:xfrm>
            <a:off x="2926378" y="3541138"/>
            <a:ext cx="944536" cy="365780"/>
            <a:chOff x="3046481" y="3677653"/>
            <a:chExt cx="824229" cy="423569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xmlns="" id="{91E73D06-DFA5-46CA-90F0-8F50BD2DB9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4014" y="395720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xmlns="" id="{FAA0B996-E8BD-474D-A1D9-1E23727C2D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6481" y="3677653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CategoryDAO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849C12D-33E0-4E25-8F2C-B177B562BB3B}"/>
              </a:ext>
            </a:extLst>
          </p:cNvPr>
          <p:cNvGrpSpPr/>
          <p:nvPr/>
        </p:nvGrpSpPr>
        <p:grpSpPr>
          <a:xfrm>
            <a:off x="1691680" y="3541139"/>
            <a:ext cx="890368" cy="365779"/>
            <a:chOff x="1907704" y="3673085"/>
            <a:chExt cx="824229" cy="423568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C0ACCECC-73A7-4ED2-B34E-00D6C649BB05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237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xmlns="" id="{3A94209C-3009-4646-9996-1BCD7AC583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07704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AccountDAO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0C3E45BA-4087-4FD9-9B67-EB8F9E84997D}"/>
              </a:ext>
            </a:extLst>
          </p:cNvPr>
          <p:cNvGrpSpPr/>
          <p:nvPr/>
        </p:nvGrpSpPr>
        <p:grpSpPr>
          <a:xfrm>
            <a:off x="4266115" y="4063086"/>
            <a:ext cx="712889" cy="365780"/>
            <a:chOff x="6263525" y="4464101"/>
            <a:chExt cx="812362" cy="423569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A86EB29C-0C66-4027-8C91-B53E3FFEF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xmlns="" id="{E661BE5A-621C-4DF3-ADAB-3897C5CD41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5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ItemDTO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8DE30A17-5988-46BE-8681-FEB9C8E78A37}"/>
              </a:ext>
            </a:extLst>
          </p:cNvPr>
          <p:cNvGrpSpPr/>
          <p:nvPr/>
        </p:nvGrpSpPr>
        <p:grpSpPr>
          <a:xfrm>
            <a:off x="2934278" y="4078178"/>
            <a:ext cx="956683" cy="365780"/>
            <a:chOff x="4821723" y="4464101"/>
            <a:chExt cx="812362" cy="42356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EAED956C-57E8-48B2-BCC5-66ED9305A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9256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06E77413-4F62-4592-AE3A-7E2ED696DB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21723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CategoryDTO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311AF8C2-ADFA-4595-B5F4-C16CF15EBE33}"/>
              </a:ext>
            </a:extLst>
          </p:cNvPr>
          <p:cNvGrpSpPr/>
          <p:nvPr/>
        </p:nvGrpSpPr>
        <p:grpSpPr>
          <a:xfrm>
            <a:off x="1694045" y="4063086"/>
            <a:ext cx="899439" cy="365779"/>
            <a:chOff x="3251292" y="4447041"/>
            <a:chExt cx="812362" cy="423568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xmlns="" id="{94C63FC1-55F2-425D-BA4C-1E02A3EED1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8825" y="4726595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F2A698BA-45F6-48F5-96AB-1985C634C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1292" y="444704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AccountDTO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69B28C71-BC56-4624-B9FC-68A22372F687}"/>
              </a:ext>
            </a:extLst>
          </p:cNvPr>
          <p:cNvGrpSpPr/>
          <p:nvPr/>
        </p:nvGrpSpPr>
        <p:grpSpPr>
          <a:xfrm>
            <a:off x="5319798" y="4037925"/>
            <a:ext cx="952567" cy="365780"/>
            <a:chOff x="6263526" y="4464101"/>
            <a:chExt cx="812362" cy="423569"/>
          </a:xfrm>
        </p:grpSpPr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xmlns="" id="{6AF056A4-29BF-4571-A6DF-46D15BF12B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2964776F-59B5-4D81-8C24-398B23D129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6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BuyListDTO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6588224" y="340125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7791758" y="3406741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6590668" y="3880989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7794202" y="3886476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6588224" y="4360724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7791758" y="4366211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C697B154-A645-40E3-BDC9-B1F999DFF80A}"/>
              </a:ext>
            </a:extLst>
          </p:cNvPr>
          <p:cNvCxnSpPr/>
          <p:nvPr/>
        </p:nvCxnSpPr>
        <p:spPr>
          <a:xfrm flipV="1">
            <a:off x="3864014" y="2927407"/>
            <a:ext cx="2404335" cy="613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D97DAEEF-7BEA-4FF2-B8A5-D7BC0BB2FBDD}"/>
              </a:ext>
            </a:extLst>
          </p:cNvPr>
          <p:cNvCxnSpPr>
            <a:cxnSpLocks/>
          </p:cNvCxnSpPr>
          <p:nvPr/>
        </p:nvCxnSpPr>
        <p:spPr>
          <a:xfrm flipV="1">
            <a:off x="4898876" y="2973300"/>
            <a:ext cx="1709587" cy="55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14540DD8-701E-4276-B50E-3EB485EFB65C}"/>
              </a:ext>
            </a:extLst>
          </p:cNvPr>
          <p:cNvCxnSpPr>
            <a:cxnSpLocks/>
          </p:cNvCxnSpPr>
          <p:nvPr/>
        </p:nvCxnSpPr>
        <p:spPr>
          <a:xfrm flipV="1">
            <a:off x="6005203" y="2991691"/>
            <a:ext cx="1069262" cy="542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C6B137DB-0D95-43D6-9092-B210B28EC0A9}"/>
              </a:ext>
            </a:extLst>
          </p:cNvPr>
          <p:cNvGrpSpPr/>
          <p:nvPr/>
        </p:nvGrpSpPr>
        <p:grpSpPr>
          <a:xfrm>
            <a:off x="4256181" y="3541139"/>
            <a:ext cx="723302" cy="365779"/>
            <a:chOff x="4175963" y="3876374"/>
            <a:chExt cx="824229" cy="423568"/>
          </a:xfrm>
        </p:grpSpPr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xmlns="" id="{7308B480-D856-45CD-A6BB-9FB84A52D8C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3495" y="415592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84" name="Rectangle 30">
              <a:extLst>
                <a:ext uri="{FF2B5EF4-FFF2-40B4-BE49-F238E27FC236}">
                  <a16:creationId xmlns:a16="http://schemas.microsoft.com/office/drawing/2014/main" xmlns="" id="{979696D1-C64F-4600-B686-BB2AA41443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5963" y="3876374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ItemDAO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7507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0435FCB-30A3-47C0-9D33-8341208E1DDE}"/>
              </a:ext>
            </a:extLst>
          </p:cNvPr>
          <p:cNvGrpSpPr/>
          <p:nvPr/>
        </p:nvGrpSpPr>
        <p:grpSpPr>
          <a:xfrm>
            <a:off x="5323814" y="3531207"/>
            <a:ext cx="944536" cy="365779"/>
            <a:chOff x="5322067" y="3673085"/>
            <a:chExt cx="824229" cy="42356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E5198ED7-1012-49A5-B4EC-6CE5EB957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7087E976-3FF7-478A-ADBC-9A52AA5491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BuyListDAO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4B24491-42FB-47C0-94C9-917BA94A07FF}"/>
              </a:ext>
            </a:extLst>
          </p:cNvPr>
          <p:cNvGrpSpPr/>
          <p:nvPr/>
        </p:nvGrpSpPr>
        <p:grpSpPr>
          <a:xfrm>
            <a:off x="2926378" y="3541138"/>
            <a:ext cx="944536" cy="365780"/>
            <a:chOff x="3046481" y="3677653"/>
            <a:chExt cx="824229" cy="423569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xmlns="" id="{91E73D06-DFA5-46CA-90F0-8F50BD2DB9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4014" y="395720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xmlns="" id="{FAA0B996-E8BD-474D-A1D9-1E23727C2D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6481" y="3677653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CategoryDAO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849C12D-33E0-4E25-8F2C-B177B562BB3B}"/>
              </a:ext>
            </a:extLst>
          </p:cNvPr>
          <p:cNvGrpSpPr/>
          <p:nvPr/>
        </p:nvGrpSpPr>
        <p:grpSpPr>
          <a:xfrm>
            <a:off x="1691680" y="3541139"/>
            <a:ext cx="890368" cy="365779"/>
            <a:chOff x="1907704" y="3673085"/>
            <a:chExt cx="824229" cy="423568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C0ACCECC-73A7-4ED2-B34E-00D6C649BB05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237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xmlns="" id="{3A94209C-3009-4646-9996-1BCD7AC583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07704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AccountDAO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0C3E45BA-4087-4FD9-9B67-EB8F9E84997D}"/>
              </a:ext>
            </a:extLst>
          </p:cNvPr>
          <p:cNvGrpSpPr/>
          <p:nvPr/>
        </p:nvGrpSpPr>
        <p:grpSpPr>
          <a:xfrm>
            <a:off x="4266115" y="4063086"/>
            <a:ext cx="712889" cy="365780"/>
            <a:chOff x="6263525" y="4464101"/>
            <a:chExt cx="812362" cy="423569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A86EB29C-0C66-4027-8C91-B53E3FFEF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xmlns="" id="{E661BE5A-621C-4DF3-ADAB-3897C5CD41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5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ItemDTO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8DE30A17-5988-46BE-8681-FEB9C8E78A37}"/>
              </a:ext>
            </a:extLst>
          </p:cNvPr>
          <p:cNvGrpSpPr/>
          <p:nvPr/>
        </p:nvGrpSpPr>
        <p:grpSpPr>
          <a:xfrm>
            <a:off x="2934278" y="4078178"/>
            <a:ext cx="956683" cy="365780"/>
            <a:chOff x="4821723" y="4464101"/>
            <a:chExt cx="812362" cy="42356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EAED956C-57E8-48B2-BCC5-66ED9305A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9256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06E77413-4F62-4592-AE3A-7E2ED696DB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21723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CategoryDTO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311AF8C2-ADFA-4595-B5F4-C16CF15EBE33}"/>
              </a:ext>
            </a:extLst>
          </p:cNvPr>
          <p:cNvGrpSpPr/>
          <p:nvPr/>
        </p:nvGrpSpPr>
        <p:grpSpPr>
          <a:xfrm>
            <a:off x="1694045" y="4063086"/>
            <a:ext cx="899439" cy="365779"/>
            <a:chOff x="3251292" y="4447041"/>
            <a:chExt cx="812362" cy="423568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xmlns="" id="{94C63FC1-55F2-425D-BA4C-1E02A3EED1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8825" y="4726595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F2A698BA-45F6-48F5-96AB-1985C634C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1292" y="444704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AccountDTO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69B28C71-BC56-4624-B9FC-68A22372F687}"/>
              </a:ext>
            </a:extLst>
          </p:cNvPr>
          <p:cNvGrpSpPr/>
          <p:nvPr/>
        </p:nvGrpSpPr>
        <p:grpSpPr>
          <a:xfrm>
            <a:off x="5319798" y="4037925"/>
            <a:ext cx="952567" cy="365780"/>
            <a:chOff x="6263526" y="4464101"/>
            <a:chExt cx="812362" cy="423569"/>
          </a:xfrm>
        </p:grpSpPr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xmlns="" id="{6AF056A4-29BF-4571-A6DF-46D15BF12B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2964776F-59B5-4D81-8C24-398B23D129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6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BuyListDTO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6588224" y="340125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7791758" y="3406741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6590668" y="3880989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7794202" y="3886476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6588224" y="4360724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7791758" y="4366211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20A4E860-D9C0-4C71-92E9-EA9732A5B17C}"/>
              </a:ext>
            </a:extLst>
          </p:cNvPr>
          <p:cNvGrpSpPr/>
          <p:nvPr/>
        </p:nvGrpSpPr>
        <p:grpSpPr>
          <a:xfrm>
            <a:off x="4256181" y="3541139"/>
            <a:ext cx="723302" cy="365779"/>
            <a:chOff x="4175963" y="3876374"/>
            <a:chExt cx="824229" cy="423568"/>
          </a:xfrm>
        </p:grpSpPr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xmlns="" id="{A01C3D40-F188-4D61-8197-2234FB8B444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3495" y="415592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84" name="Rectangle 30">
              <a:extLst>
                <a:ext uri="{FF2B5EF4-FFF2-40B4-BE49-F238E27FC236}">
                  <a16:creationId xmlns:a16="http://schemas.microsoft.com/office/drawing/2014/main" xmlns="" id="{291C1802-3593-4D14-A2E3-55FC88EDF2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5963" y="3876374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ItemDAO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9043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58025E-6 L -0.36649 0.0317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15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3827E-7 L -0.30122 0.029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9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45679E-6 L -0.36684 0.021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51" y="108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6.17284E-7 L -0.30225 0.0209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22" y="10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-0.36649 0.0095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30122 0.010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9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3305465" y="356539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5109934" y="3571400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3283797" y="4013644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5095961" y="4018685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3297770" y="4467186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5095961" y="4463995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cxnSp>
        <p:nvCxnSpPr>
          <p:cNvPr id="101" name="연결선: 구부러짐 100">
            <a:extLst>
              <a:ext uri="{FF2B5EF4-FFF2-40B4-BE49-F238E27FC236}">
                <a16:creationId xmlns:a16="http://schemas.microsoft.com/office/drawing/2014/main" xmlns="" id="{27366D51-2013-45BB-98E0-6A2E4E66699C}"/>
              </a:ext>
            </a:extLst>
          </p:cNvPr>
          <p:cNvCxnSpPr>
            <a:endCxn id="60" idx="1"/>
          </p:cNvCxnSpPr>
          <p:nvPr/>
        </p:nvCxnSpPr>
        <p:spPr>
          <a:xfrm rot="5400000">
            <a:off x="2894670" y="3302714"/>
            <a:ext cx="821591" cy="12700"/>
          </a:xfrm>
          <a:prstGeom prst="curvedConnector4">
            <a:avLst>
              <a:gd name="adj1" fmla="val 36105"/>
              <a:gd name="adj2" fmla="val 18368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xmlns="" id="{D22AD9C6-54A3-4043-95E7-7E75E1A0DC5E}"/>
              </a:ext>
            </a:extLst>
          </p:cNvPr>
          <p:cNvCxnSpPr>
            <a:cxnSpLocks/>
            <a:endCxn id="87" idx="1"/>
          </p:cNvCxnSpPr>
          <p:nvPr/>
        </p:nvCxnSpPr>
        <p:spPr>
          <a:xfrm rot="5400000">
            <a:off x="2666064" y="3509655"/>
            <a:ext cx="1269839" cy="34371"/>
          </a:xfrm>
          <a:prstGeom prst="curvedConnector4">
            <a:avLst>
              <a:gd name="adj1" fmla="val 22060"/>
              <a:gd name="adj2" fmla="val 7650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구부러짐 108">
            <a:extLst>
              <a:ext uri="{FF2B5EF4-FFF2-40B4-BE49-F238E27FC236}">
                <a16:creationId xmlns:a16="http://schemas.microsoft.com/office/drawing/2014/main" xmlns="" id="{E564BD74-E47A-4DFD-A0B6-B24E94FE6E0F}"/>
              </a:ext>
            </a:extLst>
          </p:cNvPr>
          <p:cNvCxnSpPr>
            <a:cxnSpLocks/>
            <a:endCxn id="93" idx="1"/>
          </p:cNvCxnSpPr>
          <p:nvPr/>
        </p:nvCxnSpPr>
        <p:spPr>
          <a:xfrm rot="5400000">
            <a:off x="2460077" y="3763863"/>
            <a:ext cx="1689133" cy="13745"/>
          </a:xfrm>
          <a:prstGeom prst="curvedConnector4">
            <a:avLst>
              <a:gd name="adj1" fmla="val 15700"/>
              <a:gd name="adj2" fmla="val 21132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xmlns="" id="{991D272F-9374-432E-A282-27548B9863E6}"/>
              </a:ext>
            </a:extLst>
          </p:cNvPr>
          <p:cNvCxnSpPr>
            <a:stCxn id="22" idx="2"/>
            <a:endCxn id="70" idx="3"/>
          </p:cNvCxnSpPr>
          <p:nvPr/>
        </p:nvCxnSpPr>
        <p:spPr>
          <a:xfrm rot="16200000" flipH="1">
            <a:off x="5301052" y="2966097"/>
            <a:ext cx="765663" cy="741174"/>
          </a:xfrm>
          <a:prstGeom prst="curvedConnector4">
            <a:avLst>
              <a:gd name="adj1" fmla="val 40328"/>
              <a:gd name="adj2" fmla="val 13084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xmlns="" id="{9B4272B5-0BD5-4628-9AD7-5B579D9D328C}"/>
              </a:ext>
            </a:extLst>
          </p:cNvPr>
          <p:cNvCxnSpPr>
            <a:cxnSpLocks/>
            <a:stCxn id="22" idx="2"/>
            <a:endCxn id="90" idx="3"/>
          </p:cNvCxnSpPr>
          <p:nvPr/>
        </p:nvCxnSpPr>
        <p:spPr>
          <a:xfrm rot="16200000" flipH="1">
            <a:off x="5070422" y="3196726"/>
            <a:ext cx="1212948" cy="727201"/>
          </a:xfrm>
          <a:prstGeom prst="curvedConnector4">
            <a:avLst>
              <a:gd name="adj1" fmla="val 25378"/>
              <a:gd name="adj2" fmla="val 147981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구부러짐 118">
            <a:extLst>
              <a:ext uri="{FF2B5EF4-FFF2-40B4-BE49-F238E27FC236}">
                <a16:creationId xmlns:a16="http://schemas.microsoft.com/office/drawing/2014/main" xmlns="" id="{3D2A3BEE-1193-4F1C-883A-B131CFAA9597}"/>
              </a:ext>
            </a:extLst>
          </p:cNvPr>
          <p:cNvCxnSpPr>
            <a:cxnSpLocks/>
            <a:stCxn id="22" idx="2"/>
            <a:endCxn id="96" idx="3"/>
          </p:cNvCxnSpPr>
          <p:nvPr/>
        </p:nvCxnSpPr>
        <p:spPr>
          <a:xfrm rot="16200000" flipH="1">
            <a:off x="4847767" y="3419381"/>
            <a:ext cx="1658258" cy="727201"/>
          </a:xfrm>
          <a:prstGeom prst="curvedConnector4">
            <a:avLst>
              <a:gd name="adj1" fmla="val 18447"/>
              <a:gd name="adj2" fmla="val 159011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구부러짐 127">
            <a:extLst>
              <a:ext uri="{FF2B5EF4-FFF2-40B4-BE49-F238E27FC236}">
                <a16:creationId xmlns:a16="http://schemas.microsoft.com/office/drawing/2014/main" xmlns="" id="{6AAA1A47-1556-4B7E-8B99-9C0C34373C5C}"/>
              </a:ext>
            </a:extLst>
          </p:cNvPr>
          <p:cNvCxnSpPr>
            <a:cxnSpLocks/>
            <a:endCxn id="90" idx="3"/>
          </p:cNvCxnSpPr>
          <p:nvPr/>
        </p:nvCxnSpPr>
        <p:spPr>
          <a:xfrm rot="5400000">
            <a:off x="5972532" y="3050914"/>
            <a:ext cx="1183852" cy="104792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1" name="연결선: 구부러짐 130">
            <a:extLst>
              <a:ext uri="{FF2B5EF4-FFF2-40B4-BE49-F238E27FC236}">
                <a16:creationId xmlns:a16="http://schemas.microsoft.com/office/drawing/2014/main" xmlns="" id="{2C1791A7-586D-43D3-856F-95E11D794F20}"/>
              </a:ext>
            </a:extLst>
          </p:cNvPr>
          <p:cNvCxnSpPr>
            <a:cxnSpLocks/>
            <a:endCxn id="96" idx="3"/>
          </p:cNvCxnSpPr>
          <p:nvPr/>
        </p:nvCxnSpPr>
        <p:spPr>
          <a:xfrm rot="5400000">
            <a:off x="5729103" y="3264856"/>
            <a:ext cx="1658650" cy="10358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xmlns="" id="{597C6300-F28F-4F7D-AF09-BF45E09076AA}"/>
              </a:ext>
            </a:extLst>
          </p:cNvPr>
          <p:cNvCxnSpPr>
            <a:stCxn id="60" idx="3"/>
            <a:endCxn id="70" idx="1"/>
          </p:cNvCxnSpPr>
          <p:nvPr/>
        </p:nvCxnSpPr>
        <p:spPr>
          <a:xfrm>
            <a:off x="4250001" y="3713510"/>
            <a:ext cx="859933" cy="60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xmlns="" id="{20AAB831-B491-45F7-8174-BD9EB963AC30}"/>
              </a:ext>
            </a:extLst>
          </p:cNvPr>
          <p:cNvCxnSpPr>
            <a:stCxn id="90" idx="1"/>
            <a:endCxn id="87" idx="3"/>
          </p:cNvCxnSpPr>
          <p:nvPr/>
        </p:nvCxnSpPr>
        <p:spPr>
          <a:xfrm flipH="1" flipV="1">
            <a:off x="4228333" y="4161760"/>
            <a:ext cx="867628" cy="5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2487F6ED-040F-4653-97EA-B92A487ACC8B}"/>
              </a:ext>
            </a:extLst>
          </p:cNvPr>
          <p:cNvCxnSpPr>
            <a:stCxn id="93" idx="3"/>
            <a:endCxn id="96" idx="1"/>
          </p:cNvCxnSpPr>
          <p:nvPr/>
        </p:nvCxnSpPr>
        <p:spPr>
          <a:xfrm flipV="1">
            <a:off x="4242306" y="4612111"/>
            <a:ext cx="853655" cy="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0393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로그인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4E7C24B-16B1-4C48-B844-538147232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50473" y="711700"/>
            <a:ext cx="4001647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BB9EF8F-DCA0-4640-977E-7FF8C9C80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48" y="2499742"/>
            <a:ext cx="4037459" cy="2314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xmlns="" id="{93336E94-6DE6-4DA8-BA2B-3E6D9D13BB8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0BB41C6-385C-4BF2-8580-5320C44B4546}"/>
              </a:ext>
            </a:extLst>
          </p:cNvPr>
          <p:cNvSpPr/>
          <p:nvPr/>
        </p:nvSpPr>
        <p:spPr>
          <a:xfrm>
            <a:off x="1835696" y="1635646"/>
            <a:ext cx="1008112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43AB45-2110-4D7A-9670-836766A85360}"/>
              </a:ext>
            </a:extLst>
          </p:cNvPr>
          <p:cNvSpPr txBox="1"/>
          <p:nvPr/>
        </p:nvSpPr>
        <p:spPr>
          <a:xfrm>
            <a:off x="1891552" y="3003798"/>
            <a:ext cx="8963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품목별</a:t>
            </a:r>
            <a:r>
              <a:rPr lang="en-US" altLang="ko-KR" sz="700" b="1" dirty="0"/>
              <a:t>, </a:t>
            </a:r>
            <a:r>
              <a:rPr lang="ko-KR" altLang="en-US" sz="700" b="1" dirty="0"/>
              <a:t>제품 확인</a:t>
            </a:r>
          </a:p>
        </p:txBody>
      </p:sp>
    </p:spTree>
    <p:extLst>
      <p:ext uri="{BB962C8B-B14F-4D97-AF65-F5344CB8AC3E}">
        <p14:creationId xmlns:p14="http://schemas.microsoft.com/office/powerpoint/2010/main" xmlns="" val="309172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910ABC8-55EF-4E1E-B065-823ECD5DBE0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79FDB7A-45C6-4820-9BD1-9CA0EBE90484}"/>
              </a:ext>
            </a:extLst>
          </p:cNvPr>
          <p:cNvSpPr/>
          <p:nvPr/>
        </p:nvSpPr>
        <p:spPr>
          <a:xfrm>
            <a:off x="1846839" y="1702113"/>
            <a:ext cx="100811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75C0D84-4CC3-40B9-94BA-9D51C3E40706}"/>
              </a:ext>
            </a:extLst>
          </p:cNvPr>
          <p:cNvSpPr txBox="1"/>
          <p:nvPr/>
        </p:nvSpPr>
        <p:spPr>
          <a:xfrm>
            <a:off x="1921349" y="3003798"/>
            <a:ext cx="8963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품목별</a:t>
            </a:r>
            <a:r>
              <a:rPr lang="en-US" altLang="ko-KR" sz="700" b="1" dirty="0"/>
              <a:t>, </a:t>
            </a:r>
            <a:r>
              <a:rPr lang="ko-KR" altLang="en-US" sz="700" b="1" dirty="0"/>
              <a:t>제품 확인</a:t>
            </a:r>
          </a:p>
        </p:txBody>
      </p:sp>
    </p:spTree>
    <p:extLst>
      <p:ext uri="{BB962C8B-B14F-4D97-AF65-F5344CB8AC3E}">
        <p14:creationId xmlns:p14="http://schemas.microsoft.com/office/powerpoint/2010/main" xmlns="" val="150607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회원관리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A6EF80-1BD2-42BE-B726-D6AA184506B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15D966D-E69B-4613-835E-A6C225D411AE}"/>
              </a:ext>
            </a:extLst>
          </p:cNvPr>
          <p:cNvSpPr/>
          <p:nvPr/>
        </p:nvSpPr>
        <p:spPr>
          <a:xfrm>
            <a:off x="3552456" y="4119753"/>
            <a:ext cx="587496" cy="18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EEBBDC7-3C2F-4C99-8E85-776F511E0482}"/>
              </a:ext>
            </a:extLst>
          </p:cNvPr>
          <p:cNvCxnSpPr/>
          <p:nvPr/>
        </p:nvCxnSpPr>
        <p:spPr>
          <a:xfrm>
            <a:off x="3275856" y="1851670"/>
            <a:ext cx="23762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0CCDEDC-20D9-48A3-90EE-D342808845B9}"/>
              </a:ext>
            </a:extLst>
          </p:cNvPr>
          <p:cNvSpPr/>
          <p:nvPr/>
        </p:nvSpPr>
        <p:spPr>
          <a:xfrm>
            <a:off x="6444208" y="987574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1BB1C5-6540-4BEB-8A43-8C4908A3EE3A}"/>
              </a:ext>
            </a:extLst>
          </p:cNvPr>
          <p:cNvSpPr txBox="1"/>
          <p:nvPr/>
        </p:nvSpPr>
        <p:spPr>
          <a:xfrm>
            <a:off x="3567589" y="3990005"/>
            <a:ext cx="11785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회원 구매이력 조회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411287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회원관리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5E3CE15-A4D8-4754-B912-0263E35A001E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5323E8F-A559-470A-A890-7C18BFFEEA86}"/>
              </a:ext>
            </a:extLst>
          </p:cNvPr>
          <p:cNvSpPr/>
          <p:nvPr/>
        </p:nvSpPr>
        <p:spPr>
          <a:xfrm>
            <a:off x="5381836" y="1347614"/>
            <a:ext cx="2520280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284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재고관리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1F708A-55BC-4342-8F52-18CE5BBF5EC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D0C05A9-2DEC-4BB1-B2C5-0D463A37CC4B}"/>
              </a:ext>
            </a:extLst>
          </p:cNvPr>
          <p:cNvSpPr/>
          <p:nvPr/>
        </p:nvSpPr>
        <p:spPr>
          <a:xfrm>
            <a:off x="3131840" y="1111132"/>
            <a:ext cx="2448272" cy="3312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ADD1D93-F807-46D5-B784-ACD7766630E2}"/>
              </a:ext>
            </a:extLst>
          </p:cNvPr>
          <p:cNvSpPr/>
          <p:nvPr/>
        </p:nvSpPr>
        <p:spPr>
          <a:xfrm>
            <a:off x="6875671" y="987574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700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37337CC-78F1-4C4B-A30D-A9F1659A2A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3900030" cy="41884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재고관리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6D60BB1-101E-419E-97BB-248B61165A2F}"/>
              </a:ext>
            </a:extLst>
          </p:cNvPr>
          <p:cNvSpPr/>
          <p:nvPr/>
        </p:nvSpPr>
        <p:spPr>
          <a:xfrm>
            <a:off x="3563888" y="4672414"/>
            <a:ext cx="648072" cy="171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B915C25-3AB3-4583-8882-87D67EBDEE36}"/>
              </a:ext>
            </a:extLst>
          </p:cNvPr>
          <p:cNvSpPr/>
          <p:nvPr/>
        </p:nvSpPr>
        <p:spPr>
          <a:xfrm>
            <a:off x="2588685" y="1590097"/>
            <a:ext cx="230425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698AAAB-4045-40DC-AC09-5023D8AAF48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1995686"/>
            <a:ext cx="2160241" cy="9628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E21318B-5872-42FC-AF42-FA205D74057F}"/>
              </a:ext>
            </a:extLst>
          </p:cNvPr>
          <p:cNvSpPr/>
          <p:nvPr/>
        </p:nvSpPr>
        <p:spPr>
          <a:xfrm>
            <a:off x="3047074" y="3507854"/>
            <a:ext cx="648072" cy="171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008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1041FCE-2BA0-40C5-966F-50FF9E07C295}"/>
              </a:ext>
            </a:extLst>
          </p:cNvPr>
          <p:cNvSpPr/>
          <p:nvPr/>
        </p:nvSpPr>
        <p:spPr>
          <a:xfrm>
            <a:off x="179512" y="1035271"/>
            <a:ext cx="6984776" cy="388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/>
              <a:t>설계도</a:t>
            </a:r>
            <a:endParaRPr lang="en-US" altLang="ko-KR" sz="2800" b="1" dirty="0"/>
          </a:p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/>
              <a:t>구성도</a:t>
            </a:r>
            <a:endParaRPr lang="en-US" altLang="ko-KR" sz="2800" b="1" dirty="0"/>
          </a:p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/>
              <a:t>관리자</a:t>
            </a:r>
            <a:endParaRPr lang="en-US" altLang="ko-KR" sz="2800" b="1" dirty="0"/>
          </a:p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/>
              <a:t>회원</a:t>
            </a:r>
            <a:endParaRPr lang="en-US" altLang="ko-KR" sz="2800" b="1" dirty="0"/>
          </a:p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/>
              <a:t>비회원</a:t>
            </a:r>
            <a:endParaRPr lang="en-US" altLang="ko-KR" sz="2800" b="1" dirty="0"/>
          </a:p>
          <a:p>
            <a:pPr marL="6286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b="1" dirty="0"/>
              <a:t>시연</a:t>
            </a:r>
            <a:endParaRPr lang="en-US" altLang="ko-KR" sz="2800" b="1" dirty="0"/>
          </a:p>
        </p:txBody>
      </p:sp>
      <p:pic>
        <p:nvPicPr>
          <p:cNvPr id="7" name="그림 6" descr="mart.jpg">
            <a:extLst>
              <a:ext uri="{FF2B5EF4-FFF2-40B4-BE49-F238E27FC236}">
                <a16:creationId xmlns:a16="http://schemas.microsoft.com/office/drawing/2014/main" xmlns="" id="{BBBD6544-9CD6-4238-8AF8-CD65077F1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23000" contrast="-26000"/>
          </a:blip>
          <a:stretch>
            <a:fillRect/>
          </a:stretch>
        </p:blipFill>
        <p:spPr>
          <a:xfrm>
            <a:off x="3203848" y="1322600"/>
            <a:ext cx="5836772" cy="33123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재고관리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769BAA-4A1D-4343-B542-A021E8FC25C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549EE7A-0033-4659-ABF0-5B6ABA63D286}"/>
              </a:ext>
            </a:extLst>
          </p:cNvPr>
          <p:cNvSpPr/>
          <p:nvPr/>
        </p:nvSpPr>
        <p:spPr>
          <a:xfrm>
            <a:off x="1883684" y="2859782"/>
            <a:ext cx="648072" cy="171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E09E054-5678-4586-A101-B824256D6824}"/>
              </a:ext>
            </a:extLst>
          </p:cNvPr>
          <p:cNvSpPr/>
          <p:nvPr/>
        </p:nvSpPr>
        <p:spPr>
          <a:xfrm>
            <a:off x="1866025" y="1726249"/>
            <a:ext cx="1008112" cy="20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6DF6B61-31EC-4D1E-AA91-02998048BBA7}"/>
              </a:ext>
            </a:extLst>
          </p:cNvPr>
          <p:cNvSpPr txBox="1"/>
          <p:nvPr/>
        </p:nvSpPr>
        <p:spPr>
          <a:xfrm>
            <a:off x="1883684" y="3097439"/>
            <a:ext cx="8130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등록된 상품은</a:t>
            </a:r>
            <a:endParaRPr lang="en-US" altLang="ko-KR" sz="700" b="1" dirty="0"/>
          </a:p>
          <a:p>
            <a:r>
              <a:rPr lang="ko-KR" altLang="en-US" sz="700" b="1" dirty="0"/>
              <a:t>상품리스트에서</a:t>
            </a:r>
            <a:endParaRPr lang="en-US" altLang="ko-KR" sz="700" b="1" dirty="0"/>
          </a:p>
          <a:p>
            <a:r>
              <a:rPr lang="ko-KR" altLang="en-US" sz="700" b="1" dirty="0"/>
              <a:t>바로 확인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394083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매출관리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07D61A-DC5E-4E9B-9098-741C9016E0D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7183127-8813-40E8-836B-DCF7D9C693E9}"/>
              </a:ext>
            </a:extLst>
          </p:cNvPr>
          <p:cNvSpPr/>
          <p:nvPr/>
        </p:nvSpPr>
        <p:spPr>
          <a:xfrm>
            <a:off x="7344000" y="951570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1E380E3-599A-43B0-A74D-0301AB1DCA02}"/>
              </a:ext>
            </a:extLst>
          </p:cNvPr>
          <p:cNvSpPr/>
          <p:nvPr/>
        </p:nvSpPr>
        <p:spPr>
          <a:xfrm>
            <a:off x="5508104" y="951570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82FF33-24CC-4783-AE76-BA666A06E396}"/>
              </a:ext>
            </a:extLst>
          </p:cNvPr>
          <p:cNvSpPr txBox="1"/>
          <p:nvPr/>
        </p:nvSpPr>
        <p:spPr>
          <a:xfrm>
            <a:off x="4067944" y="777196"/>
            <a:ext cx="240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기간별 매출 금액 확인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39539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배송관리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xmlns="" id="{F69CE587-B586-49B9-B5FF-0EBDD3370D34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BEFCEC-4CE7-40FA-BB42-84F78024FB7B}"/>
              </a:ext>
            </a:extLst>
          </p:cNvPr>
          <p:cNvSpPr/>
          <p:nvPr/>
        </p:nvSpPr>
        <p:spPr>
          <a:xfrm>
            <a:off x="7775944" y="934634"/>
            <a:ext cx="50405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3AFF2B-11FE-41A6-A2DF-269395C1CB09}"/>
              </a:ext>
            </a:extLst>
          </p:cNvPr>
          <p:cNvSpPr txBox="1"/>
          <p:nvPr/>
        </p:nvSpPr>
        <p:spPr>
          <a:xfrm>
            <a:off x="3255234" y="1288804"/>
            <a:ext cx="20954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처음 구매 확정 시</a:t>
            </a:r>
            <a:r>
              <a:rPr lang="en-US" altLang="ko-KR" sz="700" b="1" dirty="0"/>
              <a:t>, </a:t>
            </a:r>
            <a:r>
              <a:rPr lang="ko-KR" altLang="en-US" sz="700" b="1" dirty="0" err="1"/>
              <a:t>배송상테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– </a:t>
            </a:r>
            <a:r>
              <a:rPr lang="ko-KR" altLang="en-US" sz="700" b="1" dirty="0"/>
              <a:t>준비중으로 출력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B93F0D5-168B-4BB4-9C19-237395B062E2}"/>
              </a:ext>
            </a:extLst>
          </p:cNvPr>
          <p:cNvSpPr/>
          <p:nvPr/>
        </p:nvSpPr>
        <p:spPr>
          <a:xfrm>
            <a:off x="5350679" y="1488859"/>
            <a:ext cx="504056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483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주문 접수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DA73C1-6BB3-414D-823E-CFD1C93C347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F53E023-4EDA-4338-87B9-97647FC1C389}"/>
              </a:ext>
            </a:extLst>
          </p:cNvPr>
          <p:cNvSpPr/>
          <p:nvPr/>
        </p:nvSpPr>
        <p:spPr>
          <a:xfrm>
            <a:off x="4283969" y="2355725"/>
            <a:ext cx="1512168" cy="720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7351FBE-676C-4DC0-BA60-0034569E400B}"/>
              </a:ext>
            </a:extLst>
          </p:cNvPr>
          <p:cNvSpPr txBox="1"/>
          <p:nvPr/>
        </p:nvSpPr>
        <p:spPr>
          <a:xfrm>
            <a:off x="4177552" y="1649477"/>
            <a:ext cx="240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고객이 상품 주문 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알림 팝업</a:t>
            </a:r>
          </a:p>
        </p:txBody>
      </p:sp>
    </p:spTree>
    <p:extLst>
      <p:ext uri="{BB962C8B-B14F-4D97-AF65-F5344CB8AC3E}">
        <p14:creationId xmlns:p14="http://schemas.microsoft.com/office/powerpoint/2010/main" xmlns="" val="70729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주문 접수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02C3B4F-1057-40FA-9CBF-9E52AD29FB6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D85ED72-2983-42A6-96A3-AC5763C24CBD}"/>
              </a:ext>
            </a:extLst>
          </p:cNvPr>
          <p:cNvSpPr/>
          <p:nvPr/>
        </p:nvSpPr>
        <p:spPr>
          <a:xfrm>
            <a:off x="1800000" y="1203598"/>
            <a:ext cx="6316279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2CBBC9-F9C6-4575-8991-BF06CD7668AD}"/>
              </a:ext>
            </a:extLst>
          </p:cNvPr>
          <p:cNvSpPr txBox="1"/>
          <p:nvPr/>
        </p:nvSpPr>
        <p:spPr>
          <a:xfrm>
            <a:off x="5013035" y="728182"/>
            <a:ext cx="2408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주문한 상품 확인 가능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배송관리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xmlns="" val="270320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배송관리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148AE8-68FF-420F-902F-F21C30EA427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BEFCEC-4CE7-40FA-BB42-84F78024FB7B}"/>
              </a:ext>
            </a:extLst>
          </p:cNvPr>
          <p:cNvSpPr/>
          <p:nvPr/>
        </p:nvSpPr>
        <p:spPr>
          <a:xfrm>
            <a:off x="1800000" y="1287355"/>
            <a:ext cx="6316279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A2E2C3-6895-4E89-863B-9248E45B2171}"/>
              </a:ext>
            </a:extLst>
          </p:cNvPr>
          <p:cNvSpPr/>
          <p:nvPr/>
        </p:nvSpPr>
        <p:spPr>
          <a:xfrm>
            <a:off x="6732239" y="4406116"/>
            <a:ext cx="54725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B8FBF8-6D8A-4545-8180-E7CBEA9D0363}"/>
              </a:ext>
            </a:extLst>
          </p:cNvPr>
          <p:cNvSpPr txBox="1"/>
          <p:nvPr/>
        </p:nvSpPr>
        <p:spPr>
          <a:xfrm>
            <a:off x="3405467" y="720000"/>
            <a:ext cx="3600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관리자가 해당 내역 클릭 후 배송버튼 누르면 </a:t>
            </a:r>
            <a:r>
              <a:rPr lang="ko-KR" altLang="en-US" sz="700" b="1" dirty="0" err="1"/>
              <a:t>배송중으로</a:t>
            </a:r>
            <a:r>
              <a:rPr lang="ko-KR" altLang="en-US" sz="700" b="1" dirty="0"/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xmlns="" val="177256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5607EE-D6F4-4731-8D7F-D8E06A6F55D9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배송관리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BEFCEC-4CE7-40FA-BB42-84F78024FB7B}"/>
              </a:ext>
            </a:extLst>
          </p:cNvPr>
          <p:cNvSpPr/>
          <p:nvPr/>
        </p:nvSpPr>
        <p:spPr>
          <a:xfrm>
            <a:off x="1800000" y="1275606"/>
            <a:ext cx="6316279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A2E2C3-6895-4E89-863B-9248E45B2171}"/>
              </a:ext>
            </a:extLst>
          </p:cNvPr>
          <p:cNvSpPr/>
          <p:nvPr/>
        </p:nvSpPr>
        <p:spPr>
          <a:xfrm>
            <a:off x="7344000" y="4423500"/>
            <a:ext cx="70438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816CA6-B308-4C9A-8FFA-762A080CF042}"/>
              </a:ext>
            </a:extLst>
          </p:cNvPr>
          <p:cNvSpPr txBox="1"/>
          <p:nvPr/>
        </p:nvSpPr>
        <p:spPr>
          <a:xfrm>
            <a:off x="2627784" y="743092"/>
            <a:ext cx="44440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관리자가 해당 내역 클릭 후 배송버튼 누르면 </a:t>
            </a:r>
            <a:r>
              <a:rPr lang="ko-KR" altLang="en-US" sz="700" b="1" dirty="0" err="1"/>
              <a:t>배송중으로</a:t>
            </a:r>
            <a:r>
              <a:rPr lang="ko-KR" altLang="en-US" sz="700" b="1" dirty="0"/>
              <a:t> 변경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배송버튼 비활성화 </a:t>
            </a:r>
            <a:r>
              <a:rPr lang="en-US" altLang="ko-KR" sz="700" b="1" dirty="0"/>
              <a:t>/ </a:t>
            </a:r>
            <a:r>
              <a:rPr lang="ko-KR" altLang="en-US" sz="700" b="1" dirty="0"/>
              <a:t>배송완료 버튼 활성화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xmlns="" val="2716067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0F12B17-FAEC-4AC0-8286-F2E60490773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 – </a:t>
            </a:r>
            <a:r>
              <a:rPr lang="ko-KR" altLang="en-US" dirty="0"/>
              <a:t>배송관리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CBEFCEC-4CE7-40FA-BB42-84F78024FB7B}"/>
              </a:ext>
            </a:extLst>
          </p:cNvPr>
          <p:cNvSpPr/>
          <p:nvPr/>
        </p:nvSpPr>
        <p:spPr>
          <a:xfrm>
            <a:off x="1800000" y="1275606"/>
            <a:ext cx="631627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A2E2C3-6895-4E89-863B-9248E45B2171}"/>
              </a:ext>
            </a:extLst>
          </p:cNvPr>
          <p:cNvSpPr/>
          <p:nvPr/>
        </p:nvSpPr>
        <p:spPr>
          <a:xfrm>
            <a:off x="6774596" y="4364425"/>
            <a:ext cx="1280445" cy="32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815888-3A89-4801-83BC-652CFB1F84B9}"/>
              </a:ext>
            </a:extLst>
          </p:cNvPr>
          <p:cNvSpPr txBox="1"/>
          <p:nvPr/>
        </p:nvSpPr>
        <p:spPr>
          <a:xfrm>
            <a:off x="3814418" y="763874"/>
            <a:ext cx="3600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배송완료 시</a:t>
            </a:r>
            <a:r>
              <a:rPr lang="en-US" altLang="ko-KR" sz="700" b="1" dirty="0"/>
              <a:t>, </a:t>
            </a:r>
            <a:r>
              <a:rPr lang="ko-KR" altLang="en-US" sz="700" b="1" dirty="0"/>
              <a:t>배송</a:t>
            </a:r>
            <a:r>
              <a:rPr lang="en-US" altLang="ko-KR" sz="700" b="1" dirty="0"/>
              <a:t>/</a:t>
            </a:r>
            <a:r>
              <a:rPr lang="ko-KR" altLang="en-US" sz="700" b="1" dirty="0"/>
              <a:t>배송완료 버튼 비활성화</a:t>
            </a:r>
          </a:p>
        </p:txBody>
      </p:sp>
    </p:spTree>
    <p:extLst>
      <p:ext uri="{BB962C8B-B14F-4D97-AF65-F5344CB8AC3E}">
        <p14:creationId xmlns:p14="http://schemas.microsoft.com/office/powerpoint/2010/main" xmlns="" val="206669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오늘의 </a:t>
            </a:r>
            <a:r>
              <a:rPr lang="ko-KR" altLang="en-US" dirty="0" err="1"/>
              <a:t>할일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995FCF1-D388-4FA8-98A1-EAB901062973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9063064-4694-4815-A6FE-24DD6B0104C4}"/>
              </a:ext>
            </a:extLst>
          </p:cNvPr>
          <p:cNvSpPr/>
          <p:nvPr/>
        </p:nvSpPr>
        <p:spPr>
          <a:xfrm>
            <a:off x="6793313" y="1609801"/>
            <a:ext cx="1512168" cy="267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7A039D5-934F-45A0-B62B-85F568BC806C}"/>
              </a:ext>
            </a:extLst>
          </p:cNvPr>
          <p:cNvSpPr/>
          <p:nvPr/>
        </p:nvSpPr>
        <p:spPr>
          <a:xfrm>
            <a:off x="3203848" y="1835846"/>
            <a:ext cx="4896544" cy="751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F318A3-0B76-484C-9232-8C6C631F9092}"/>
              </a:ext>
            </a:extLst>
          </p:cNvPr>
          <p:cNvSpPr txBox="1"/>
          <p:nvPr/>
        </p:nvSpPr>
        <p:spPr>
          <a:xfrm>
            <a:off x="6082799" y="2288576"/>
            <a:ext cx="1749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새로고침</a:t>
            </a:r>
            <a:r>
              <a:rPr lang="ko-KR" altLang="en-US" sz="1200" dirty="0"/>
              <a:t> </a:t>
            </a:r>
            <a:r>
              <a:rPr lang="en-US" altLang="ko-KR" sz="1200" dirty="0"/>
              <a:t>-&gt; </a:t>
            </a:r>
            <a:r>
              <a:rPr lang="ko-KR" altLang="en-US" sz="1200" dirty="0"/>
              <a:t>숫자 갱신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118023-4C2B-475F-ABB9-CEAFB2547202}"/>
              </a:ext>
            </a:extLst>
          </p:cNvPr>
          <p:cNvSpPr txBox="1"/>
          <p:nvPr/>
        </p:nvSpPr>
        <p:spPr>
          <a:xfrm>
            <a:off x="3148285" y="1634080"/>
            <a:ext cx="3600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배송상태 숫자 갱신</a:t>
            </a:r>
          </a:p>
        </p:txBody>
      </p:sp>
    </p:spTree>
    <p:extLst>
      <p:ext uri="{BB962C8B-B14F-4D97-AF65-F5344CB8AC3E}">
        <p14:creationId xmlns:p14="http://schemas.microsoft.com/office/powerpoint/2010/main" xmlns="" val="159682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 err="1"/>
              <a:t>마트현황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AECB73-14C5-4915-BA60-E14EFA4CCCE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F82A98B-7F1A-4E33-BC4D-CC061AA89155}"/>
              </a:ext>
            </a:extLst>
          </p:cNvPr>
          <p:cNvSpPr/>
          <p:nvPr/>
        </p:nvSpPr>
        <p:spPr>
          <a:xfrm>
            <a:off x="5624257" y="2786894"/>
            <a:ext cx="2592288" cy="187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EEC5ACA-9E4D-4B0D-909A-4F08D6BDA260}"/>
              </a:ext>
            </a:extLst>
          </p:cNvPr>
          <p:cNvSpPr/>
          <p:nvPr/>
        </p:nvSpPr>
        <p:spPr>
          <a:xfrm>
            <a:off x="6587916" y="2931790"/>
            <a:ext cx="1512168" cy="267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E8A0E5A-D144-4D8D-A9B3-023FA7B794FA}"/>
              </a:ext>
            </a:extLst>
          </p:cNvPr>
          <p:cNvSpPr txBox="1"/>
          <p:nvPr/>
        </p:nvSpPr>
        <p:spPr>
          <a:xfrm>
            <a:off x="5148064" y="2488557"/>
            <a:ext cx="3215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주문이 많은 고객</a:t>
            </a:r>
            <a:r>
              <a:rPr lang="en-US" altLang="ko-KR" sz="1200" dirty="0"/>
              <a:t>, </a:t>
            </a:r>
            <a:r>
              <a:rPr lang="ko-KR" altLang="en-US" sz="1200" dirty="0"/>
              <a:t>상품 및 총수입 현황 조회</a:t>
            </a:r>
          </a:p>
        </p:txBody>
      </p:sp>
    </p:spTree>
    <p:extLst>
      <p:ext uri="{BB962C8B-B14F-4D97-AF65-F5344CB8AC3E}">
        <p14:creationId xmlns:p14="http://schemas.microsoft.com/office/powerpoint/2010/main" xmlns="" val="428866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설계도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0"/>
            <p:extLst/>
          </p:nvPr>
        </p:nvGraphicFramePr>
        <p:xfrm>
          <a:off x="1763713" y="987425"/>
          <a:ext cx="7138987" cy="367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072824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상담</a:t>
            </a:r>
            <a:r>
              <a:rPr lang="en-US" altLang="ko-KR" dirty="0"/>
              <a:t>/</a:t>
            </a:r>
            <a:r>
              <a:rPr lang="ko-KR" altLang="en-US" dirty="0"/>
              <a:t>채팅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BA6889-201D-4B75-9089-7E0ADDFF0858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6DD4B83-4DE2-4CD9-94C9-F69913BE12B5}"/>
              </a:ext>
            </a:extLst>
          </p:cNvPr>
          <p:cNvSpPr/>
          <p:nvPr/>
        </p:nvSpPr>
        <p:spPr>
          <a:xfrm>
            <a:off x="2987824" y="1604466"/>
            <a:ext cx="2880321" cy="1649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5AB830C-CA2D-4C6A-A477-335AC861A05C}"/>
              </a:ext>
            </a:extLst>
          </p:cNvPr>
          <p:cNvSpPr txBox="1"/>
          <p:nvPr/>
        </p:nvSpPr>
        <p:spPr>
          <a:xfrm>
            <a:off x="2987824" y="2549332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고객이 상담요청 하면 </a:t>
            </a:r>
            <a:r>
              <a:rPr lang="ko-KR" altLang="en-US" sz="1200" dirty="0" err="1"/>
              <a:t>채팅창</a:t>
            </a:r>
            <a:r>
              <a:rPr lang="ko-KR" altLang="en-US" sz="1200" dirty="0"/>
              <a:t> 활성화</a:t>
            </a:r>
          </a:p>
        </p:txBody>
      </p:sp>
    </p:spTree>
    <p:extLst>
      <p:ext uri="{BB962C8B-B14F-4D97-AF65-F5344CB8AC3E}">
        <p14:creationId xmlns:p14="http://schemas.microsoft.com/office/powerpoint/2010/main" xmlns="" val="3579753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1B02BDB-5BCB-4269-9E34-870B8C6BC1D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A684078-4F2D-4DB7-A8E0-7818AB7DFE8D}"/>
              </a:ext>
            </a:extLst>
          </p:cNvPr>
          <p:cNvSpPr/>
          <p:nvPr/>
        </p:nvSpPr>
        <p:spPr>
          <a:xfrm>
            <a:off x="2915816" y="1455626"/>
            <a:ext cx="5256584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607FD9D-0C65-4243-B61A-A421BCA1A3E0}"/>
              </a:ext>
            </a:extLst>
          </p:cNvPr>
          <p:cNvSpPr txBox="1"/>
          <p:nvPr/>
        </p:nvSpPr>
        <p:spPr>
          <a:xfrm>
            <a:off x="4283968" y="2067694"/>
            <a:ext cx="3560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공지사항 내용 저장 </a:t>
            </a:r>
            <a:r>
              <a:rPr lang="en-US" altLang="ko-KR" sz="1200" dirty="0"/>
              <a:t>-&gt; </a:t>
            </a:r>
            <a:r>
              <a:rPr lang="ko-KR" altLang="en-US" sz="1200" dirty="0"/>
              <a:t>고객 로그인 시 확인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190237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661455-79DB-494A-97D7-B5E37F13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 </a:t>
            </a:r>
            <a:r>
              <a:rPr lang="en-US" altLang="ko-KR" dirty="0"/>
              <a:t>–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공지사항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7D309F-8C30-401C-84AB-96C7E161A2D9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0000" y="720000"/>
            <a:ext cx="6480000" cy="396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9B35980-36EF-4D6C-B566-23677529CB06}"/>
              </a:ext>
            </a:extLst>
          </p:cNvPr>
          <p:cNvSpPr/>
          <p:nvPr/>
        </p:nvSpPr>
        <p:spPr>
          <a:xfrm>
            <a:off x="2555776" y="1203598"/>
            <a:ext cx="2232248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233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 </a:t>
            </a:r>
            <a:r>
              <a:rPr lang="en-US" altLang="ko-KR" dirty="0"/>
              <a:t>- </a:t>
            </a:r>
            <a:r>
              <a:rPr lang="ko-KR" altLang="en-US" dirty="0"/>
              <a:t>회원가입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3333961" y="1563638"/>
            <a:ext cx="4095750" cy="2276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1836" y="3363838"/>
            <a:ext cx="11343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8315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- </a:t>
            </a:r>
            <a:r>
              <a:rPr lang="ko-KR" altLang="en-US" dirty="0"/>
              <a:t>회원가입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905430"/>
            <a:ext cx="39528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2847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중복확인 성공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987574"/>
            <a:ext cx="3914775" cy="37242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20072" y="177966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9856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아이디 중복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9832" y="987574"/>
            <a:ext cx="3962400" cy="37719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20072" y="1779662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8696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이메일</a:t>
            </a:r>
            <a:r>
              <a:rPr lang="ko-KR" altLang="en-US" dirty="0"/>
              <a:t> </a:t>
            </a:r>
            <a:r>
              <a:rPr lang="ko-KR" altLang="en-US" dirty="0" err="1"/>
              <a:t>콤보박스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987574"/>
            <a:ext cx="3952875" cy="3733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68144" y="2931790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6980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주소찾기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24328" y="915566"/>
            <a:ext cx="216024" cy="4032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2265" y="915566"/>
            <a:ext cx="3153792" cy="34563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918734"/>
            <a:ext cx="3114418" cy="345321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293179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44407" y="1203598"/>
            <a:ext cx="54005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172401" y="4155926"/>
            <a:ext cx="612065" cy="190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56367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양식작성 완료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1059582"/>
            <a:ext cx="3962400" cy="3743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67944" y="444395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6037" y="704850"/>
            <a:ext cx="39719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90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설계도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0"/>
            <p:extLst/>
          </p:nvPr>
        </p:nvGraphicFramePr>
        <p:xfrm>
          <a:off x="1979713" y="771550"/>
          <a:ext cx="7180382" cy="4135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931935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이메일</a:t>
            </a:r>
            <a:r>
              <a:rPr lang="ko-KR" altLang="en-US" dirty="0"/>
              <a:t> 인증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5873" y="987574"/>
            <a:ext cx="3971925" cy="3733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35896" y="2931790"/>
            <a:ext cx="35283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704850"/>
            <a:ext cx="396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3992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회원가입</a:t>
            </a:r>
            <a:r>
              <a:rPr lang="en-US" altLang="ko-KR" dirty="0"/>
              <a:t>-</a:t>
            </a:r>
            <a:r>
              <a:rPr lang="ko-KR" altLang="en-US" dirty="0"/>
              <a:t> 완료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0161" y="1203598"/>
            <a:ext cx="3943350" cy="3752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8064" y="3291830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5156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987574"/>
            <a:ext cx="6243958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7554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상품리스트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0106" y="884466"/>
            <a:ext cx="6623459" cy="3929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95736" y="1923678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690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품절상품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0106" y="884466"/>
            <a:ext cx="6623459" cy="3929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95736" y="1923678"/>
            <a:ext cx="86409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91880" y="3003798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9808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장바구니 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987574"/>
            <a:ext cx="6731514" cy="37958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04248" y="451596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6319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장바구니 확인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1059582"/>
            <a:ext cx="6505738" cy="36338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020272" y="1347614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5848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장바구니 </a:t>
            </a:r>
            <a:r>
              <a:rPr lang="en-US" altLang="ko-KR" dirty="0"/>
              <a:t>– </a:t>
            </a:r>
            <a:r>
              <a:rPr lang="ko-KR" altLang="en-US" dirty="0"/>
              <a:t>장바구니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987574"/>
            <a:ext cx="6624024" cy="37191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31840" y="3723878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944" y="1491630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44008" y="1491630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9139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장바구니 </a:t>
            </a:r>
            <a:r>
              <a:rPr lang="en-US" altLang="ko-KR" dirty="0"/>
              <a:t>– </a:t>
            </a:r>
            <a:r>
              <a:rPr lang="ko-KR" altLang="en-US" dirty="0"/>
              <a:t>장바구니 주문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987574"/>
            <a:ext cx="6624024" cy="37191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67944" y="3867894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19572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장바구니 </a:t>
            </a:r>
            <a:r>
              <a:rPr lang="en-US" altLang="ko-KR" dirty="0"/>
              <a:t>- </a:t>
            </a:r>
            <a:r>
              <a:rPr lang="ko-KR" altLang="en-US" dirty="0"/>
              <a:t>주문완료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059582"/>
            <a:ext cx="6347952" cy="35798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779912" y="2643758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705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설계도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0"/>
            <p:extLst/>
          </p:nvPr>
        </p:nvGraphicFramePr>
        <p:xfrm>
          <a:off x="1979713" y="771550"/>
          <a:ext cx="7180382" cy="4135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60257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장바구니 </a:t>
            </a:r>
            <a:r>
              <a:rPr lang="en-US" altLang="ko-KR" dirty="0"/>
              <a:t>– </a:t>
            </a:r>
            <a:r>
              <a:rPr lang="ko-KR" altLang="en-US" sz="3200" dirty="0"/>
              <a:t>장바구니 전체삭제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8031" y="987574"/>
            <a:ext cx="6287610" cy="35158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17450" y="1240768"/>
            <a:ext cx="7200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5072" y="3730966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507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장바구니 </a:t>
            </a:r>
            <a:r>
              <a:rPr lang="en-US" altLang="ko-KR" dirty="0"/>
              <a:t>- </a:t>
            </a:r>
            <a:r>
              <a:rPr lang="ko-KR" altLang="en-US" dirty="0"/>
              <a:t>장바구니삭제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203598"/>
            <a:ext cx="5996626" cy="333410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55776" y="2427734"/>
            <a:ext cx="7200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22744" y="3817150"/>
            <a:ext cx="27644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1387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구매이력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059582"/>
            <a:ext cx="6368635" cy="3573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566960" y="1347614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7105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구매이력</a:t>
            </a:r>
            <a:r>
              <a:rPr lang="en-US" altLang="ko-KR" dirty="0"/>
              <a:t> </a:t>
            </a:r>
            <a:r>
              <a:rPr lang="ko-KR" altLang="en-US" dirty="0"/>
              <a:t>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059582"/>
            <a:ext cx="6451124" cy="36518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39752" y="311833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896" y="3118334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69082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배송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059582"/>
            <a:ext cx="6368635" cy="3573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431741" y="1347614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40742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배송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131590"/>
            <a:ext cx="6003293" cy="33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1055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배송조회 </a:t>
            </a:r>
            <a:r>
              <a:rPr lang="en-US" altLang="ko-KR" dirty="0"/>
              <a:t>- </a:t>
            </a:r>
            <a:r>
              <a:rPr lang="ko-KR" altLang="en-US" dirty="0"/>
              <a:t>배송취소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131590"/>
            <a:ext cx="6003293" cy="3383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152554"/>
            <a:ext cx="3744416" cy="27873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3384" y="374514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41960" y="1606166"/>
            <a:ext cx="367240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1022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배송조회 </a:t>
            </a:r>
            <a:r>
              <a:rPr lang="en-US" altLang="ko-KR" dirty="0"/>
              <a:t>- </a:t>
            </a:r>
            <a:r>
              <a:rPr lang="ko-KR" altLang="en-US" dirty="0"/>
              <a:t>배송취소완료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73384" y="374514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7079" y="1059582"/>
            <a:ext cx="6449513" cy="36195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45032" y="1563638"/>
            <a:ext cx="460400" cy="6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21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채팅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059582"/>
            <a:ext cx="6368635" cy="3573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56016" y="1347614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91751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/>
              <a:t>채팅 프로그램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7744" y="1131590"/>
            <a:ext cx="6444208" cy="359369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67744" y="1131590"/>
            <a:ext cx="1584176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9917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설계도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0"/>
            <p:extLst/>
          </p:nvPr>
        </p:nvGraphicFramePr>
        <p:xfrm>
          <a:off x="1979713" y="771550"/>
          <a:ext cx="7180382" cy="4135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959925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마이페이지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059582"/>
            <a:ext cx="6368635" cy="35735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288064" y="1347614"/>
            <a:ext cx="36004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0430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987574"/>
            <a:ext cx="6259132" cy="34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3159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정보변경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987574"/>
            <a:ext cx="6259132" cy="347287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923928" y="4199582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1745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비밀번호 확인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1131590"/>
            <a:ext cx="5975648" cy="33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8114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비밀번호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792" y="1275606"/>
            <a:ext cx="5910054" cy="32880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82120" y="213970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05632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 정보 수정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203598"/>
            <a:ext cx="5929300" cy="33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87654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 정보 수정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5776" y="987574"/>
            <a:ext cx="6106157" cy="3435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1635646"/>
            <a:ext cx="129614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35896" y="2571750"/>
            <a:ext cx="1368152" cy="133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63888" y="2897478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4308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정보 수정 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275606"/>
            <a:ext cx="6084168" cy="33854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43808" y="1923678"/>
            <a:ext cx="129614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293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정보 수정 완료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9582"/>
            <a:ext cx="6438004" cy="35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2774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회원탈퇴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9752" y="1059582"/>
            <a:ext cx="6438004" cy="359755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572000" y="4350686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09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0435FCB-30A3-47C0-9D33-8341208E1DDE}"/>
              </a:ext>
            </a:extLst>
          </p:cNvPr>
          <p:cNvGrpSpPr/>
          <p:nvPr/>
        </p:nvGrpSpPr>
        <p:grpSpPr>
          <a:xfrm>
            <a:off x="5323814" y="3531207"/>
            <a:ext cx="944536" cy="365779"/>
            <a:chOff x="5322067" y="3673085"/>
            <a:chExt cx="824229" cy="42356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E5198ED7-1012-49A5-B4EC-6CE5EB957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7087E976-3FF7-478A-ADBC-9A52AA5491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BuyListDAO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45336FC3-285F-4645-BC8C-3F323738D1C5}"/>
              </a:ext>
            </a:extLst>
          </p:cNvPr>
          <p:cNvGrpSpPr/>
          <p:nvPr/>
        </p:nvGrpSpPr>
        <p:grpSpPr>
          <a:xfrm>
            <a:off x="4256181" y="3541139"/>
            <a:ext cx="723302" cy="365779"/>
            <a:chOff x="4175963" y="3876374"/>
            <a:chExt cx="824229" cy="423568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xmlns="" id="{86E5DC61-BB44-4068-A567-06B6AD5E14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3495" y="415592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C0F2353B-C6E4-4F66-B881-1B351286C4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5963" y="3876374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ItemDAO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4B24491-42FB-47C0-94C9-917BA94A07FF}"/>
              </a:ext>
            </a:extLst>
          </p:cNvPr>
          <p:cNvGrpSpPr/>
          <p:nvPr/>
        </p:nvGrpSpPr>
        <p:grpSpPr>
          <a:xfrm>
            <a:off x="2926378" y="3541138"/>
            <a:ext cx="944536" cy="365780"/>
            <a:chOff x="3046481" y="3677653"/>
            <a:chExt cx="824229" cy="423569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xmlns="" id="{91E73D06-DFA5-46CA-90F0-8F50BD2DB9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4014" y="395720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xmlns="" id="{FAA0B996-E8BD-474D-A1D9-1E23727C2D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6481" y="3677653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CategoryDAO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849C12D-33E0-4E25-8F2C-B177B562BB3B}"/>
              </a:ext>
            </a:extLst>
          </p:cNvPr>
          <p:cNvGrpSpPr/>
          <p:nvPr/>
        </p:nvGrpSpPr>
        <p:grpSpPr>
          <a:xfrm>
            <a:off x="1691680" y="3541139"/>
            <a:ext cx="890368" cy="365779"/>
            <a:chOff x="1907704" y="3673085"/>
            <a:chExt cx="824229" cy="423568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C0ACCECC-73A7-4ED2-B34E-00D6C649BB05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237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xmlns="" id="{3A94209C-3009-4646-9996-1BCD7AC583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07704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AccountDAO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0C3E45BA-4087-4FD9-9B67-EB8F9E84997D}"/>
              </a:ext>
            </a:extLst>
          </p:cNvPr>
          <p:cNvGrpSpPr/>
          <p:nvPr/>
        </p:nvGrpSpPr>
        <p:grpSpPr>
          <a:xfrm>
            <a:off x="4266115" y="4063086"/>
            <a:ext cx="712889" cy="365780"/>
            <a:chOff x="6263525" y="4464101"/>
            <a:chExt cx="812362" cy="423569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A86EB29C-0C66-4027-8C91-B53E3FFEF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xmlns="" id="{E661BE5A-621C-4DF3-ADAB-3897C5CD41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5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ItemDTO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8DE30A17-5988-46BE-8681-FEB9C8E78A37}"/>
              </a:ext>
            </a:extLst>
          </p:cNvPr>
          <p:cNvGrpSpPr/>
          <p:nvPr/>
        </p:nvGrpSpPr>
        <p:grpSpPr>
          <a:xfrm>
            <a:off x="2934278" y="4078178"/>
            <a:ext cx="956683" cy="365780"/>
            <a:chOff x="4821723" y="4464101"/>
            <a:chExt cx="812362" cy="42356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EAED956C-57E8-48B2-BCC5-66ED9305A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9256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06E77413-4F62-4592-AE3A-7E2ED696DB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21723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CategoryDTO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311AF8C2-ADFA-4595-B5F4-C16CF15EBE33}"/>
              </a:ext>
            </a:extLst>
          </p:cNvPr>
          <p:cNvGrpSpPr/>
          <p:nvPr/>
        </p:nvGrpSpPr>
        <p:grpSpPr>
          <a:xfrm>
            <a:off x="1694045" y="4063086"/>
            <a:ext cx="899439" cy="365779"/>
            <a:chOff x="3251292" y="4447041"/>
            <a:chExt cx="812362" cy="423568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xmlns="" id="{94C63FC1-55F2-425D-BA4C-1E02A3EED1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8825" y="4726595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F2A698BA-45F6-48F5-96AB-1985C634C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1292" y="444704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AccountDTO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69B28C71-BC56-4624-B9FC-68A22372F687}"/>
              </a:ext>
            </a:extLst>
          </p:cNvPr>
          <p:cNvGrpSpPr/>
          <p:nvPr/>
        </p:nvGrpSpPr>
        <p:grpSpPr>
          <a:xfrm>
            <a:off x="5319798" y="4037925"/>
            <a:ext cx="952567" cy="365780"/>
            <a:chOff x="6263526" y="4464101"/>
            <a:chExt cx="812362" cy="423569"/>
          </a:xfrm>
        </p:grpSpPr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xmlns="" id="{6AF056A4-29BF-4571-A6DF-46D15BF12B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2964776F-59B5-4D81-8C24-398B23D129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6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BuyListDTO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6588224" y="340125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7791758" y="3406741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6590668" y="3880989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7794202" y="3886476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6588224" y="4360724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7791758" y="4366211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025B9511-F559-4373-8E79-181ECDE622B0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2136864" y="3020821"/>
            <a:ext cx="318522" cy="52031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0651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회원탈퇴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9855" y="1059582"/>
            <a:ext cx="6243961" cy="35060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11960" y="1419622"/>
            <a:ext cx="216024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9987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회원탈퇴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7521" y="1275606"/>
            <a:ext cx="5928629" cy="3319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96136" y="220462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8872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</a:t>
            </a:r>
            <a:r>
              <a:rPr lang="en-US" altLang="ko-KR" dirty="0"/>
              <a:t> – </a:t>
            </a:r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회원탈퇴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059582"/>
            <a:ext cx="6216942" cy="34942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08104" y="1368878"/>
            <a:ext cx="145790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8302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DCAFA1-D96F-4473-B890-7C6AE2BF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5BA6438-317C-42B0-A707-7015917251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5736" y="1131590"/>
            <a:ext cx="6458267" cy="367941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A0407A8A-0947-4F03-B50B-415E79F76D74}"/>
              </a:ext>
            </a:extLst>
          </p:cNvPr>
          <p:cNvCxnSpPr/>
          <p:nvPr/>
        </p:nvCxnSpPr>
        <p:spPr>
          <a:xfrm>
            <a:off x="3203848" y="2211710"/>
            <a:ext cx="79208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00DF3F-798B-4445-A8BF-5E771262FA0D}"/>
              </a:ext>
            </a:extLst>
          </p:cNvPr>
          <p:cNvSpPr txBox="1"/>
          <p:nvPr/>
        </p:nvSpPr>
        <p:spPr>
          <a:xfrm>
            <a:off x="4355976" y="178215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화면 연결</a:t>
            </a:r>
          </a:p>
        </p:txBody>
      </p:sp>
    </p:spTree>
    <p:extLst>
      <p:ext uri="{BB962C8B-B14F-4D97-AF65-F5344CB8AC3E}">
        <p14:creationId xmlns:p14="http://schemas.microsoft.com/office/powerpoint/2010/main" xmlns="" val="3788315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구매</a:t>
            </a:r>
            <a:r>
              <a:rPr lang="en-US" altLang="ko-KR" dirty="0"/>
              <a:t>/</a:t>
            </a:r>
            <a:r>
              <a:rPr lang="ko-KR" altLang="en-US" dirty="0"/>
              <a:t>배송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CFCB80-28CB-42CC-AB1D-06EFA0DE76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884466"/>
            <a:ext cx="3133707" cy="3127444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xmlns="" id="{BAE892FB-FC96-4BBE-B0A5-9A2BEF97CA1C}"/>
              </a:ext>
            </a:extLst>
          </p:cNvPr>
          <p:cNvCxnSpPr/>
          <p:nvPr/>
        </p:nvCxnSpPr>
        <p:spPr>
          <a:xfrm>
            <a:off x="2978434" y="3507854"/>
            <a:ext cx="720080" cy="2160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xmlns="" id="{9C4EA1A9-0C40-44C2-8C21-7A464882042D}"/>
              </a:ext>
            </a:extLst>
          </p:cNvPr>
          <p:cNvSpPr/>
          <p:nvPr/>
        </p:nvSpPr>
        <p:spPr>
          <a:xfrm>
            <a:off x="4788468" y="1841728"/>
            <a:ext cx="288032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24C92B60-8A66-4ED6-A9CD-6A5825E774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0701" y="868729"/>
            <a:ext cx="3781779" cy="400727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77CF2D45-3940-4D6F-9CD3-405944A216E0}"/>
              </a:ext>
            </a:extLst>
          </p:cNvPr>
          <p:cNvCxnSpPr/>
          <p:nvPr/>
        </p:nvCxnSpPr>
        <p:spPr>
          <a:xfrm flipH="1">
            <a:off x="5508104" y="884466"/>
            <a:ext cx="2808312" cy="607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6AAE7A75-D981-424A-B469-883C6080C223}"/>
              </a:ext>
            </a:extLst>
          </p:cNvPr>
          <p:cNvCxnSpPr/>
          <p:nvPr/>
        </p:nvCxnSpPr>
        <p:spPr>
          <a:xfrm rot="5400000" flipH="1" flipV="1">
            <a:off x="5328084" y="2607754"/>
            <a:ext cx="3168352" cy="9361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288113B-0A7E-40B3-BE0F-4CBC8B434F10}"/>
              </a:ext>
            </a:extLst>
          </p:cNvPr>
          <p:cNvCxnSpPr>
            <a:cxnSpLocks/>
          </p:cNvCxnSpPr>
          <p:nvPr/>
        </p:nvCxnSpPr>
        <p:spPr>
          <a:xfrm flipH="1">
            <a:off x="7308306" y="3074278"/>
            <a:ext cx="429328" cy="433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B4AB7BE-BFDD-49D0-AC67-5BC8D0C2D13A}"/>
              </a:ext>
            </a:extLst>
          </p:cNvPr>
          <p:cNvSpPr txBox="1"/>
          <p:nvPr/>
        </p:nvSpPr>
        <p:spPr>
          <a:xfrm>
            <a:off x="7380312" y="1560488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비회원 </a:t>
            </a:r>
            <a:r>
              <a:rPr lang="ko-KR" altLang="en-US" sz="1100" dirty="0" err="1"/>
              <a:t>배송지</a:t>
            </a:r>
            <a:r>
              <a:rPr lang="ko-KR" altLang="en-US" sz="1100" dirty="0"/>
              <a:t> 생성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60E6D914-9989-4CFF-BBEC-3D73632B25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5555" y="4251373"/>
            <a:ext cx="1420874" cy="620307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77ACD6D-BDFF-4FFF-99A4-0FFA28F725D3}"/>
              </a:ext>
            </a:extLst>
          </p:cNvPr>
          <p:cNvCxnSpPr>
            <a:cxnSpLocks/>
          </p:cNvCxnSpPr>
          <p:nvPr/>
        </p:nvCxnSpPr>
        <p:spPr>
          <a:xfrm flipH="1">
            <a:off x="7485555" y="4011910"/>
            <a:ext cx="326805" cy="239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95DDDD54-3AB8-433E-AA37-203F348728B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236" y="1887557"/>
            <a:ext cx="1065531" cy="3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5759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DCECE20-46B0-4D61-998B-E6642C2C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비회원 배송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B7E30D-DEC5-463E-B292-4984907DBF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203598"/>
            <a:ext cx="2664296" cy="2787360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39926104-901B-4A3B-ADE5-EB0321154A50}"/>
              </a:ext>
            </a:extLst>
          </p:cNvPr>
          <p:cNvCxnSpPr>
            <a:cxnSpLocks/>
          </p:cNvCxnSpPr>
          <p:nvPr/>
        </p:nvCxnSpPr>
        <p:spPr>
          <a:xfrm flipH="1">
            <a:off x="1763977" y="1275606"/>
            <a:ext cx="1871919" cy="115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4">
            <a:extLst>
              <a:ext uri="{FF2B5EF4-FFF2-40B4-BE49-F238E27FC236}">
                <a16:creationId xmlns:a16="http://schemas.microsoft.com/office/drawing/2014/main" xmlns="" id="{41F3B9B6-FF0B-476F-822F-C8AAE485F785}"/>
              </a:ext>
            </a:extLst>
          </p:cNvPr>
          <p:cNvGrpSpPr/>
          <p:nvPr/>
        </p:nvGrpSpPr>
        <p:grpSpPr>
          <a:xfrm>
            <a:off x="4859743" y="1419622"/>
            <a:ext cx="3559636" cy="2787359"/>
            <a:chOff x="3635896" y="627534"/>
            <a:chExt cx="5112568" cy="476227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CC79C5EB-EC3D-49D2-B639-C90EA24D8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5896" y="627534"/>
              <a:ext cx="5112568" cy="476227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BF4D5D6A-3733-4BE7-B150-12FC8732C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5167" y="1181069"/>
              <a:ext cx="493665" cy="119373"/>
            </a:xfrm>
            <a:prstGeom prst="rect">
              <a:avLst/>
            </a:prstGeom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69A9E838-C384-4EBC-8FAF-2C948F410645}"/>
              </a:ext>
            </a:extLst>
          </p:cNvPr>
          <p:cNvCxnSpPr>
            <a:cxnSpLocks/>
          </p:cNvCxnSpPr>
          <p:nvPr/>
        </p:nvCxnSpPr>
        <p:spPr>
          <a:xfrm flipV="1">
            <a:off x="2339752" y="1419622"/>
            <a:ext cx="2519991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D67C31B7-161E-4FC7-AE7D-926218A79A62}"/>
              </a:ext>
            </a:extLst>
          </p:cNvPr>
          <p:cNvCxnSpPr>
            <a:cxnSpLocks/>
          </p:cNvCxnSpPr>
          <p:nvPr/>
        </p:nvCxnSpPr>
        <p:spPr>
          <a:xfrm>
            <a:off x="4904247" y="1828475"/>
            <a:ext cx="2908113" cy="216248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42B346F-29E6-464B-990C-F10D28ECDD79}"/>
              </a:ext>
            </a:extLst>
          </p:cNvPr>
          <p:cNvSpPr txBox="1"/>
          <p:nvPr/>
        </p:nvSpPr>
        <p:spPr>
          <a:xfrm>
            <a:off x="6243662" y="2663980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클릭 시 주문 취소 활성화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2C6277F-ECE8-46E9-B2F4-70CB44E4CE2D}"/>
              </a:ext>
            </a:extLst>
          </p:cNvPr>
          <p:cNvSpPr/>
          <p:nvPr/>
        </p:nvSpPr>
        <p:spPr>
          <a:xfrm>
            <a:off x="4904247" y="1728606"/>
            <a:ext cx="3456673" cy="8486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A84D126-3E3E-4C29-86F1-7F5F43CCCE2F}"/>
              </a:ext>
            </a:extLst>
          </p:cNvPr>
          <p:cNvSpPr/>
          <p:nvPr/>
        </p:nvSpPr>
        <p:spPr>
          <a:xfrm>
            <a:off x="7764269" y="3989159"/>
            <a:ext cx="596651" cy="16676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0663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1041FCE-2BA0-40C5-966F-50FF9E07C295}"/>
              </a:ext>
            </a:extLst>
          </p:cNvPr>
          <p:cNvSpPr/>
          <p:nvPr/>
        </p:nvSpPr>
        <p:spPr>
          <a:xfrm>
            <a:off x="395536" y="2717174"/>
            <a:ext cx="69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ko-KR" altLang="en-US" sz="2800" b="1" dirty="0"/>
              <a:t>프로그램 시연</a:t>
            </a:r>
            <a:endParaRPr lang="en-US" altLang="ko-KR" sz="2800" b="1" dirty="0"/>
          </a:p>
        </p:txBody>
      </p:sp>
      <p:pic>
        <p:nvPicPr>
          <p:cNvPr id="7" name="그림 6" descr="mart.jpg">
            <a:extLst>
              <a:ext uri="{FF2B5EF4-FFF2-40B4-BE49-F238E27FC236}">
                <a16:creationId xmlns:a16="http://schemas.microsoft.com/office/drawing/2014/main" xmlns="" id="{BBBD6544-9CD6-4238-8AF8-CD65077F1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23000" contrast="-26000"/>
          </a:blip>
          <a:stretch>
            <a:fillRect/>
          </a:stretch>
        </p:blipFill>
        <p:spPr>
          <a:xfrm>
            <a:off x="3203848" y="1322600"/>
            <a:ext cx="5836772" cy="33123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647546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mart.jpg">
            <a:extLst>
              <a:ext uri="{FF2B5EF4-FFF2-40B4-BE49-F238E27FC236}">
                <a16:creationId xmlns:a16="http://schemas.microsoft.com/office/drawing/2014/main" xmlns="" id="{BBBD6544-9CD6-4238-8AF8-CD65077F1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23000" contrast="-26000"/>
          </a:blip>
          <a:stretch>
            <a:fillRect/>
          </a:stretch>
        </p:blipFill>
        <p:spPr>
          <a:xfrm>
            <a:off x="1653614" y="1419622"/>
            <a:ext cx="5836772" cy="33123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35E742D-FFEC-41CE-9EC5-FB70BD4E203B}"/>
              </a:ext>
            </a:extLst>
          </p:cNvPr>
          <p:cNvSpPr/>
          <p:nvPr/>
        </p:nvSpPr>
        <p:spPr>
          <a:xfrm>
            <a:off x="3347864" y="2814196"/>
            <a:ext cx="69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ko-KR" altLang="en-US" sz="2800" b="1" dirty="0"/>
              <a:t>감사합니다</a:t>
            </a:r>
            <a:endParaRPr lang="en-US" altLang="ko-KR" sz="2800" b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xmlns="" id="{AE57EAC0-3DC7-479B-A917-25D37EB9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4466"/>
          </a:xfrm>
        </p:spPr>
        <p:txBody>
          <a:bodyPr/>
          <a:lstStyle/>
          <a:p>
            <a:r>
              <a:rPr lang="ko-KR" altLang="en-US" dirty="0"/>
              <a:t>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968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0435FCB-30A3-47C0-9D33-8341208E1DDE}"/>
              </a:ext>
            </a:extLst>
          </p:cNvPr>
          <p:cNvGrpSpPr/>
          <p:nvPr/>
        </p:nvGrpSpPr>
        <p:grpSpPr>
          <a:xfrm>
            <a:off x="5323814" y="3531207"/>
            <a:ext cx="944536" cy="365779"/>
            <a:chOff x="5322067" y="3673085"/>
            <a:chExt cx="824229" cy="42356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E5198ED7-1012-49A5-B4EC-6CE5EB957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7087E976-3FF7-478A-ADBC-9A52AA5491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BuyListDAO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4B24491-42FB-47C0-94C9-917BA94A07FF}"/>
              </a:ext>
            </a:extLst>
          </p:cNvPr>
          <p:cNvGrpSpPr/>
          <p:nvPr/>
        </p:nvGrpSpPr>
        <p:grpSpPr>
          <a:xfrm>
            <a:off x="2926378" y="3541138"/>
            <a:ext cx="944536" cy="365780"/>
            <a:chOff x="3046481" y="3677653"/>
            <a:chExt cx="824229" cy="423569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xmlns="" id="{91E73D06-DFA5-46CA-90F0-8F50BD2DB9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4014" y="395720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xmlns="" id="{FAA0B996-E8BD-474D-A1D9-1E23727C2D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6481" y="3677653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CategoryDAO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849C12D-33E0-4E25-8F2C-B177B562BB3B}"/>
              </a:ext>
            </a:extLst>
          </p:cNvPr>
          <p:cNvGrpSpPr/>
          <p:nvPr/>
        </p:nvGrpSpPr>
        <p:grpSpPr>
          <a:xfrm>
            <a:off x="1691680" y="3541139"/>
            <a:ext cx="890368" cy="365779"/>
            <a:chOff x="1907704" y="3673085"/>
            <a:chExt cx="824229" cy="423568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C0ACCECC-73A7-4ED2-B34E-00D6C649BB05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237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xmlns="" id="{3A94209C-3009-4646-9996-1BCD7AC583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07704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AccountDAO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0C3E45BA-4087-4FD9-9B67-EB8F9E84997D}"/>
              </a:ext>
            </a:extLst>
          </p:cNvPr>
          <p:cNvGrpSpPr/>
          <p:nvPr/>
        </p:nvGrpSpPr>
        <p:grpSpPr>
          <a:xfrm>
            <a:off x="4266115" y="4063086"/>
            <a:ext cx="712889" cy="365780"/>
            <a:chOff x="6263525" y="4464101"/>
            <a:chExt cx="812362" cy="423569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A86EB29C-0C66-4027-8C91-B53E3FFEF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xmlns="" id="{E661BE5A-621C-4DF3-ADAB-3897C5CD41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5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ItemDTO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8DE30A17-5988-46BE-8681-FEB9C8E78A37}"/>
              </a:ext>
            </a:extLst>
          </p:cNvPr>
          <p:cNvGrpSpPr/>
          <p:nvPr/>
        </p:nvGrpSpPr>
        <p:grpSpPr>
          <a:xfrm>
            <a:off x="2934278" y="4078178"/>
            <a:ext cx="956683" cy="365780"/>
            <a:chOff x="4821723" y="4464101"/>
            <a:chExt cx="812362" cy="42356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EAED956C-57E8-48B2-BCC5-66ED9305A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9256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06E77413-4F62-4592-AE3A-7E2ED696DB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21723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CategoryDTO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311AF8C2-ADFA-4595-B5F4-C16CF15EBE33}"/>
              </a:ext>
            </a:extLst>
          </p:cNvPr>
          <p:cNvGrpSpPr/>
          <p:nvPr/>
        </p:nvGrpSpPr>
        <p:grpSpPr>
          <a:xfrm>
            <a:off x="1694045" y="4063086"/>
            <a:ext cx="899439" cy="365779"/>
            <a:chOff x="3251292" y="4447041"/>
            <a:chExt cx="812362" cy="423568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xmlns="" id="{94C63FC1-55F2-425D-BA4C-1E02A3EED1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8825" y="4726595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F2A698BA-45F6-48F5-96AB-1985C634C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1292" y="444704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AccountDTO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69B28C71-BC56-4624-B9FC-68A22372F687}"/>
              </a:ext>
            </a:extLst>
          </p:cNvPr>
          <p:cNvGrpSpPr/>
          <p:nvPr/>
        </p:nvGrpSpPr>
        <p:grpSpPr>
          <a:xfrm>
            <a:off x="5319798" y="4037925"/>
            <a:ext cx="952567" cy="365780"/>
            <a:chOff x="6263526" y="4464101"/>
            <a:chExt cx="812362" cy="423569"/>
          </a:xfrm>
        </p:grpSpPr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xmlns="" id="{6AF056A4-29BF-4571-A6DF-46D15BF12B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2964776F-59B5-4D81-8C24-398B23D129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6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BuyListDTO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6588224" y="340125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7791758" y="3406741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6590668" y="3880989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7794202" y="3886476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6588224" y="4360724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7791758" y="4366211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xmlns="" id="{B4ADA937-D6F6-4C82-A1A5-7F4657917751}"/>
              </a:ext>
            </a:extLst>
          </p:cNvPr>
          <p:cNvCxnSpPr>
            <a:cxnSpLocks/>
          </p:cNvCxnSpPr>
          <p:nvPr/>
        </p:nvCxnSpPr>
        <p:spPr>
          <a:xfrm flipV="1">
            <a:off x="3323549" y="3173683"/>
            <a:ext cx="313570" cy="3617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F2379A8B-72C5-43E3-9B64-2BE6A7D800A9}"/>
              </a:ext>
            </a:extLst>
          </p:cNvPr>
          <p:cNvCxnSpPr>
            <a:cxnSpLocks/>
          </p:cNvCxnSpPr>
          <p:nvPr/>
        </p:nvCxnSpPr>
        <p:spPr>
          <a:xfrm flipV="1">
            <a:off x="2440289" y="3160294"/>
            <a:ext cx="908435" cy="3890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56B07C6F-0247-4881-B3C2-CC67CA90622C}"/>
              </a:ext>
            </a:extLst>
          </p:cNvPr>
          <p:cNvCxnSpPr>
            <a:cxnSpLocks/>
          </p:cNvCxnSpPr>
          <p:nvPr/>
        </p:nvCxnSpPr>
        <p:spPr>
          <a:xfrm flipH="1" flipV="1">
            <a:off x="4063455" y="3173685"/>
            <a:ext cx="578942" cy="3674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8FD61E52-0D5D-4AEA-B634-899BDC20D665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430258" y="3159757"/>
            <a:ext cx="1365824" cy="371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xmlns="" id="{AD9C3116-8C79-46A3-A499-595147198BD4}"/>
              </a:ext>
            </a:extLst>
          </p:cNvPr>
          <p:cNvGrpSpPr/>
          <p:nvPr/>
        </p:nvGrpSpPr>
        <p:grpSpPr>
          <a:xfrm>
            <a:off x="4256181" y="3541139"/>
            <a:ext cx="723302" cy="365779"/>
            <a:chOff x="4175963" y="3876374"/>
            <a:chExt cx="824229" cy="423568"/>
          </a:xfrm>
        </p:grpSpPr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xmlns="" id="{3A4A4F5B-313B-414A-8570-CE553DE233C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3495" y="415592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106" name="Rectangle 30">
              <a:extLst>
                <a:ext uri="{FF2B5EF4-FFF2-40B4-BE49-F238E27FC236}">
                  <a16:creationId xmlns:a16="http://schemas.microsoft.com/office/drawing/2014/main" xmlns="" id="{1983907D-5CE9-4C68-A168-F0BF2F2666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5963" y="3876374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ItemDAO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7880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구성도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xmlns="" id="{23DAD67C-E2E3-42F6-A39B-CEC21AFF0ED0}"/>
              </a:ext>
            </a:extLst>
          </p:cNvPr>
          <p:cNvGrpSpPr>
            <a:grpSpLocks/>
          </p:cNvGrpSpPr>
          <p:nvPr/>
        </p:nvGrpSpPr>
        <p:grpSpPr bwMode="auto">
          <a:xfrm>
            <a:off x="1814316" y="1620127"/>
            <a:ext cx="1251947" cy="1640055"/>
            <a:chOff x="596" y="1824"/>
            <a:chExt cx="1440" cy="562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xmlns="" id="{50033EF7-C3C8-4E93-84D3-D3DB80C92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xmlns="" id="{E723AA16-5ECF-4BAF-BDFD-CE126EFCAE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  <a:p>
              <a:pPr algn="ctr" eaLnBrk="0" latinLnBrk="0" hangingPunct="0"/>
              <a:endParaRPr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xmlns="" id="{C31AB5F2-17C3-4732-ABA7-D3A7618CE892}"/>
              </a:ext>
            </a:extLst>
          </p:cNvPr>
          <p:cNvGrpSpPr>
            <a:grpSpLocks/>
          </p:cNvGrpSpPr>
          <p:nvPr/>
        </p:nvGrpSpPr>
        <p:grpSpPr bwMode="auto">
          <a:xfrm>
            <a:off x="3889444" y="797736"/>
            <a:ext cx="1434339" cy="467357"/>
            <a:chOff x="1890" y="912"/>
            <a:chExt cx="1831" cy="558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xmlns="" id="{B8AEB459-00D4-4AEE-AC9A-FD533F7D2D1E}"/>
                </a:ext>
              </a:extLst>
            </p:cNvPr>
            <p:cNvSpPr>
              <a:spLocks/>
            </p:cNvSpPr>
            <p:nvPr/>
          </p:nvSpPr>
          <p:spPr bwMode="gray">
            <a:xfrm>
              <a:off x="1998" y="1332"/>
              <a:ext cx="1615" cy="138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xmlns="" id="{50C46A83-0941-48F6-BBA0-E43E987025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90" y="912"/>
              <a:ext cx="1831" cy="495"/>
            </a:xfrm>
            <a:prstGeom prst="rect">
              <a:avLst/>
            </a:prstGeom>
            <a:gradFill rotWithShape="1">
              <a:gsLst>
                <a:gs pos="0">
                  <a:srgbClr val="D8755A"/>
                </a:gs>
                <a:gs pos="50000">
                  <a:srgbClr val="D8755A">
                    <a:gamma/>
                    <a:tint val="39216"/>
                    <a:invGamma/>
                  </a:srgbClr>
                </a:gs>
                <a:gs pos="100000">
                  <a:srgbClr val="D8755A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LoginF</a:t>
              </a:r>
              <a:r>
                <a:rPr lang="en-US" altLang="ko-KR" sz="11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ea typeface="HY엽서L" pitchFamily="18" charset="-127"/>
                </a:rPr>
                <a:t>orm</a:t>
              </a:r>
              <a:endParaRPr kumimoji="0" lang="en-US" altLang="ko-KR" sz="11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EF2BFF0-B769-4500-95E4-131958E9B0E5}"/>
              </a:ext>
            </a:extLst>
          </p:cNvPr>
          <p:cNvGrpSpPr>
            <a:grpSpLocks/>
          </p:cNvGrpSpPr>
          <p:nvPr/>
        </p:nvGrpSpPr>
        <p:grpSpPr bwMode="auto">
          <a:xfrm>
            <a:off x="3305465" y="1617100"/>
            <a:ext cx="1132600" cy="1857070"/>
            <a:chOff x="3404" y="1814"/>
            <a:chExt cx="1440" cy="57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6C7B816-01CC-47E3-B607-A2C3A4D7C9CD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C8BDB15-AFB2-4C16-AE56-E94D315958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xmlns="" id="{B27CA610-10DC-4DF2-B0FF-B7F886709E37}"/>
              </a:ext>
            </a:extLst>
          </p:cNvPr>
          <p:cNvGrpSpPr>
            <a:grpSpLocks/>
          </p:cNvGrpSpPr>
          <p:nvPr/>
        </p:nvGrpSpPr>
        <p:grpSpPr bwMode="auto">
          <a:xfrm>
            <a:off x="6268353" y="1638681"/>
            <a:ext cx="1616013" cy="1566780"/>
            <a:chOff x="3404" y="1814"/>
            <a:chExt cx="1440" cy="572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xmlns="" id="{ED80A723-5EE6-4C0F-909E-92EC4C960F38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9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xmlns="" id="{0C14C41E-582B-4069-B3D5-3F793B25F0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4" y="1814"/>
              <a:ext cx="1440" cy="480"/>
            </a:xfrm>
            <a:prstGeom prst="rect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35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xmlns="" id="{3686B50B-6BB5-406E-B16C-4E68798AAE1E}"/>
              </a:ext>
            </a:extLst>
          </p:cNvPr>
          <p:cNvGrpSpPr>
            <a:grpSpLocks/>
          </p:cNvGrpSpPr>
          <p:nvPr/>
        </p:nvGrpSpPr>
        <p:grpSpPr bwMode="auto">
          <a:xfrm>
            <a:off x="4724831" y="1617101"/>
            <a:ext cx="1217466" cy="1534150"/>
            <a:chOff x="596" y="1824"/>
            <a:chExt cx="1440" cy="56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xmlns="" id="{1F6261F0-4B67-441F-AB85-1C221376739C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" y="2196"/>
              <a:ext cx="1270" cy="190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xmlns="" id="{0C84BBE3-D417-4AED-8F2F-49C39B6474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6" y="1824"/>
              <a:ext cx="1440" cy="480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rgbClr val="00CC66">
                    <a:gamma/>
                    <a:tint val="30196"/>
                    <a:invGamma/>
                  </a:srgbClr>
                </a:gs>
                <a:gs pos="100000">
                  <a:srgbClr val="00CC66"/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HY엽서L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A1F976-FC8C-4FDF-8A0F-540C931870CF}"/>
              </a:ext>
            </a:extLst>
          </p:cNvPr>
          <p:cNvSpPr txBox="1"/>
          <p:nvPr/>
        </p:nvSpPr>
        <p:spPr>
          <a:xfrm rot="10800000" flipV="1">
            <a:off x="1902649" y="1615024"/>
            <a:ext cx="10444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회원관리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JoinForm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SearchId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SearchPw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UpdateAccount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DeleteAccount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MailSend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PostSearch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B8B9BAB-A757-411F-9182-F1A7F98E5828}"/>
              </a:ext>
            </a:extLst>
          </p:cNvPr>
          <p:cNvSpPr txBox="1"/>
          <p:nvPr/>
        </p:nvSpPr>
        <p:spPr>
          <a:xfrm rot="10800000" flipV="1">
            <a:off x="4637948" y="1615025"/>
            <a:ext cx="13506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고객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MainPage_Customer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WishItemPanel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MyPage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AccountCheck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A147F02-E7B3-4536-9308-5A44F53925A6}"/>
              </a:ext>
            </a:extLst>
          </p:cNvPr>
          <p:cNvSpPr txBox="1"/>
          <p:nvPr/>
        </p:nvSpPr>
        <p:spPr>
          <a:xfrm rot="10800000" flipV="1">
            <a:off x="6268349" y="1635043"/>
            <a:ext cx="16160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비회원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MyList_Guest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GuestLogin_Order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GuestLogin_DeliveryTrace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DeliveryTrace_Guest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cxnSp>
        <p:nvCxnSpPr>
          <p:cNvPr id="24" name="Shape 119">
            <a:extLst>
              <a:ext uri="{FF2B5EF4-FFF2-40B4-BE49-F238E27FC236}">
                <a16:creationId xmlns:a16="http://schemas.microsoft.com/office/drawing/2014/main" xmlns="" id="{9D17B959-9BA3-4893-A38A-DBAAED27F486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rot="5400000">
            <a:off x="3314408" y="322817"/>
            <a:ext cx="402697" cy="218171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121">
            <a:extLst>
              <a:ext uri="{FF2B5EF4-FFF2-40B4-BE49-F238E27FC236}">
                <a16:creationId xmlns:a16="http://schemas.microsoft.com/office/drawing/2014/main" xmlns="" id="{9BF676B5-1679-43CC-A122-0298BB7BFBBD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042290" y="1041800"/>
            <a:ext cx="393796" cy="73485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123">
            <a:extLst>
              <a:ext uri="{FF2B5EF4-FFF2-40B4-BE49-F238E27FC236}">
                <a16:creationId xmlns:a16="http://schemas.microsoft.com/office/drawing/2014/main" xmlns="" id="{13EA7F39-57F9-4286-AE1C-F7B06B87EFE0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rot="16200000" flipH="1">
            <a:off x="4758606" y="1060335"/>
            <a:ext cx="402698" cy="70668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25">
            <a:extLst>
              <a:ext uri="{FF2B5EF4-FFF2-40B4-BE49-F238E27FC236}">
                <a16:creationId xmlns:a16="http://schemas.microsoft.com/office/drawing/2014/main" xmlns="" id="{A3F98ACD-EEF8-497B-BBA2-A04FF11BC344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16200000" flipH="1">
            <a:off x="5630127" y="188814"/>
            <a:ext cx="422716" cy="2469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xmlns="" id="{80435FCB-30A3-47C0-9D33-8341208E1DDE}"/>
              </a:ext>
            </a:extLst>
          </p:cNvPr>
          <p:cNvGrpSpPr/>
          <p:nvPr/>
        </p:nvGrpSpPr>
        <p:grpSpPr>
          <a:xfrm>
            <a:off x="5323814" y="3531207"/>
            <a:ext cx="944536" cy="365779"/>
            <a:chOff x="5322067" y="3673085"/>
            <a:chExt cx="824229" cy="423568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E5198ED7-1012-49A5-B4EC-6CE5EB957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7087E976-3FF7-478A-ADBC-9A52AA5491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BuyListDAO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54B24491-42FB-47C0-94C9-917BA94A07FF}"/>
              </a:ext>
            </a:extLst>
          </p:cNvPr>
          <p:cNvGrpSpPr/>
          <p:nvPr/>
        </p:nvGrpSpPr>
        <p:grpSpPr>
          <a:xfrm>
            <a:off x="2926378" y="3541138"/>
            <a:ext cx="944536" cy="365780"/>
            <a:chOff x="3046481" y="3677653"/>
            <a:chExt cx="824229" cy="423569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xmlns="" id="{91E73D06-DFA5-46CA-90F0-8F50BD2DB91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24014" y="395720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xmlns="" id="{FAA0B996-E8BD-474D-A1D9-1E23727C2D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6481" y="3677653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CategoryDAO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C849C12D-33E0-4E25-8F2C-B177B562BB3B}"/>
              </a:ext>
            </a:extLst>
          </p:cNvPr>
          <p:cNvGrpSpPr/>
          <p:nvPr/>
        </p:nvGrpSpPr>
        <p:grpSpPr>
          <a:xfrm>
            <a:off x="1691680" y="3541139"/>
            <a:ext cx="890368" cy="365779"/>
            <a:chOff x="1907704" y="3673085"/>
            <a:chExt cx="824229" cy="423568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xmlns="" id="{C0ACCECC-73A7-4ED2-B34E-00D6C649BB05}"/>
                </a:ext>
              </a:extLst>
            </p:cNvPr>
            <p:cNvSpPr>
              <a:spLocks/>
            </p:cNvSpPr>
            <p:nvPr/>
          </p:nvSpPr>
          <p:spPr bwMode="gray">
            <a:xfrm>
              <a:off x="1985237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6" name="Rectangle 30">
              <a:extLst>
                <a:ext uri="{FF2B5EF4-FFF2-40B4-BE49-F238E27FC236}">
                  <a16:creationId xmlns:a16="http://schemas.microsoft.com/office/drawing/2014/main" xmlns="" id="{3A94209C-3009-4646-9996-1BCD7AC583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907704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AccountDAO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0C3E45BA-4087-4FD9-9B67-EB8F9E84997D}"/>
              </a:ext>
            </a:extLst>
          </p:cNvPr>
          <p:cNvGrpSpPr/>
          <p:nvPr/>
        </p:nvGrpSpPr>
        <p:grpSpPr>
          <a:xfrm>
            <a:off x="4266115" y="4063086"/>
            <a:ext cx="712889" cy="365780"/>
            <a:chOff x="6263525" y="4464101"/>
            <a:chExt cx="812362" cy="423569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xmlns="" id="{A86EB29C-0C66-4027-8C91-B53E3FFEF6A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xmlns="" id="{E661BE5A-621C-4DF3-ADAB-3897C5CD41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5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ItemDTO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8DE30A17-5988-46BE-8681-FEB9C8E78A37}"/>
              </a:ext>
            </a:extLst>
          </p:cNvPr>
          <p:cNvGrpSpPr/>
          <p:nvPr/>
        </p:nvGrpSpPr>
        <p:grpSpPr>
          <a:xfrm>
            <a:off x="2934278" y="4078178"/>
            <a:ext cx="956683" cy="365780"/>
            <a:chOff x="4821723" y="4464101"/>
            <a:chExt cx="812362" cy="42356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xmlns="" id="{EAED956C-57E8-48B2-BCC5-66ED9305A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899256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06E77413-4F62-4592-AE3A-7E2ED696DB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21723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CategoryDTO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311AF8C2-ADFA-4595-B5F4-C16CF15EBE33}"/>
              </a:ext>
            </a:extLst>
          </p:cNvPr>
          <p:cNvGrpSpPr/>
          <p:nvPr/>
        </p:nvGrpSpPr>
        <p:grpSpPr>
          <a:xfrm>
            <a:off x="1694045" y="4063086"/>
            <a:ext cx="899439" cy="365779"/>
            <a:chOff x="3251292" y="4447041"/>
            <a:chExt cx="812362" cy="423568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xmlns="" id="{94C63FC1-55F2-425D-BA4C-1E02A3EED18F}"/>
                </a:ext>
              </a:extLst>
            </p:cNvPr>
            <p:cNvSpPr>
              <a:spLocks/>
            </p:cNvSpPr>
            <p:nvPr/>
          </p:nvSpPr>
          <p:spPr bwMode="gray">
            <a:xfrm>
              <a:off x="3328825" y="4726595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F2A698BA-45F6-48F5-96AB-1985C634C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51292" y="444704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ko-KR" sz="900" b="1" dirty="0" err="1">
                  <a:ea typeface="HY엽서L" pitchFamily="18" charset="-127"/>
                </a:rPr>
                <a:t>AccountDTO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7B9C73A-9E0B-4FD6-AEA9-0BC27A1989E4}"/>
              </a:ext>
            </a:extLst>
          </p:cNvPr>
          <p:cNvSpPr txBox="1"/>
          <p:nvPr/>
        </p:nvSpPr>
        <p:spPr>
          <a:xfrm rot="10800000" flipV="1">
            <a:off x="3271447" y="1614067"/>
            <a:ext cx="118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관리자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MainPage_Admin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AccountMgmt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BuyHistory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ItemMgmt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AddItem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AddCategory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SalesMgmt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DeliveryMgmt</a:t>
            </a:r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  <a:p>
            <a:pPr algn="ctr"/>
            <a:r>
              <a:rPr lang="en-US" altLang="ko-KR" sz="9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HY엽서L" pitchFamily="18" charset="-127"/>
              </a:rPr>
              <a:t>Rank</a:t>
            </a:r>
          </a:p>
          <a:p>
            <a:pPr algn="ctr"/>
            <a:endParaRPr lang="en-US" altLang="ko-KR" sz="9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HY엽서L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69B28C71-BC56-4624-B9FC-68A22372F687}"/>
              </a:ext>
            </a:extLst>
          </p:cNvPr>
          <p:cNvGrpSpPr/>
          <p:nvPr/>
        </p:nvGrpSpPr>
        <p:grpSpPr>
          <a:xfrm>
            <a:off x="5319798" y="4037925"/>
            <a:ext cx="952567" cy="365780"/>
            <a:chOff x="6263526" y="4464101"/>
            <a:chExt cx="812362" cy="423569"/>
          </a:xfrm>
        </p:grpSpPr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xmlns="" id="{6AF056A4-29BF-4571-A6DF-46D15BF12B2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1058" y="4743656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xmlns="" id="{2964776F-59B5-4D81-8C24-398B23D129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63526" y="4464101"/>
              <a:ext cx="812362" cy="343032"/>
            </a:xfrm>
            <a:prstGeom prst="rect">
              <a:avLst/>
            </a:prstGeom>
            <a:gradFill rotWithShape="1">
              <a:gsLst>
                <a:gs pos="0">
                  <a:srgbClr val="66CCFF">
                    <a:gamma/>
                    <a:tint val="36471"/>
                    <a:invGamma/>
                  </a:srgbClr>
                </a:gs>
                <a:gs pos="50000">
                  <a:srgbClr val="66CCFF"/>
                </a:gs>
                <a:gs pos="100000">
                  <a:srgbClr val="66CCFF">
                    <a:gamma/>
                    <a:tint val="36471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900" b="1" dirty="0" err="1">
                  <a:ea typeface="HY엽서L" pitchFamily="18" charset="-127"/>
                </a:rPr>
                <a:t>BuyListDTO</a:t>
              </a:r>
              <a:endParaRPr lang="ko-KR" altLang="en-US" sz="900" b="1" dirty="0">
                <a:ea typeface="HY엽서L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2B0503AC-39FE-4808-AD0A-71F5ADE70A9A}"/>
              </a:ext>
            </a:extLst>
          </p:cNvPr>
          <p:cNvGrpSpPr/>
          <p:nvPr/>
        </p:nvGrpSpPr>
        <p:grpSpPr>
          <a:xfrm>
            <a:off x="6588224" y="3401254"/>
            <a:ext cx="944536" cy="365779"/>
            <a:chOff x="5322067" y="3673085"/>
            <a:chExt cx="824229" cy="423568"/>
          </a:xfrm>
        </p:grpSpPr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xmlns="" id="{B6BC29FA-7B52-4FA8-80EF-C84B6EEC3F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60" name="Rectangle 30">
              <a:extLst>
                <a:ext uri="{FF2B5EF4-FFF2-40B4-BE49-F238E27FC236}">
                  <a16:creationId xmlns:a16="http://schemas.microsoft.com/office/drawing/2014/main" xmlns="" id="{EC41A70C-6702-4C91-AB8E-D85555E1462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B5DF3A3-D3B3-4A2A-BC38-DFADED3A55BC}"/>
              </a:ext>
            </a:extLst>
          </p:cNvPr>
          <p:cNvGrpSpPr/>
          <p:nvPr/>
        </p:nvGrpSpPr>
        <p:grpSpPr>
          <a:xfrm>
            <a:off x="7791758" y="3406741"/>
            <a:ext cx="944536" cy="365779"/>
            <a:chOff x="5322067" y="3673085"/>
            <a:chExt cx="824229" cy="423568"/>
          </a:xfrm>
        </p:grpSpPr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xmlns="" id="{3EA6F6AD-7B8E-4184-A1D9-1950ABEA66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xmlns="" id="{7ED723DB-72E2-485E-8155-D880DCFEF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ChatClient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52985AFF-6BA0-4396-AAC3-20D2771AFB7D}"/>
              </a:ext>
            </a:extLst>
          </p:cNvPr>
          <p:cNvGrpSpPr/>
          <p:nvPr/>
        </p:nvGrpSpPr>
        <p:grpSpPr>
          <a:xfrm>
            <a:off x="6590668" y="3880989"/>
            <a:ext cx="944536" cy="365779"/>
            <a:chOff x="5322067" y="3673085"/>
            <a:chExt cx="824229" cy="423568"/>
          </a:xfrm>
        </p:grpSpPr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xmlns="" id="{8F1A97BC-ABA8-4065-A0A4-63DD30B31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87" name="Rectangle 30">
              <a:extLst>
                <a:ext uri="{FF2B5EF4-FFF2-40B4-BE49-F238E27FC236}">
                  <a16:creationId xmlns:a16="http://schemas.microsoft.com/office/drawing/2014/main" xmlns="" id="{415F60BE-8D53-4EEC-8DC3-7E84BE0915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ABF03CC-69F4-44D2-AEA2-C3E6B24C2043}"/>
              </a:ext>
            </a:extLst>
          </p:cNvPr>
          <p:cNvGrpSpPr/>
          <p:nvPr/>
        </p:nvGrpSpPr>
        <p:grpSpPr>
          <a:xfrm>
            <a:off x="7794202" y="3886476"/>
            <a:ext cx="944536" cy="365779"/>
            <a:chOff x="5322067" y="3673085"/>
            <a:chExt cx="824229" cy="423568"/>
          </a:xfrm>
        </p:grpSpPr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xmlns="" id="{7753451F-CCBF-4BEB-8C29-F88C9550A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xmlns="" id="{D1DB2AF1-0F37-4657-A347-717C3D1AE0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Order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xmlns="" id="{D28D70C3-13A5-4838-9B83-20A6E624E69A}"/>
              </a:ext>
            </a:extLst>
          </p:cNvPr>
          <p:cNvGrpSpPr/>
          <p:nvPr/>
        </p:nvGrpSpPr>
        <p:grpSpPr>
          <a:xfrm>
            <a:off x="6588224" y="4360724"/>
            <a:ext cx="944536" cy="365779"/>
            <a:chOff x="5322067" y="3673085"/>
            <a:chExt cx="824229" cy="423568"/>
          </a:xfrm>
        </p:grpSpPr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xmlns="" id="{6EEFD725-2CD4-4512-897F-60429412C4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3" name="Rectangle 30">
              <a:extLst>
                <a:ext uri="{FF2B5EF4-FFF2-40B4-BE49-F238E27FC236}">
                  <a16:creationId xmlns:a16="http://schemas.microsoft.com/office/drawing/2014/main" xmlns="" id="{2A72072E-E3FD-4EA6-9E86-DF4FF9F71A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Server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551EF92B-6AFD-4A1F-944B-8D6132C4142C}"/>
              </a:ext>
            </a:extLst>
          </p:cNvPr>
          <p:cNvGrpSpPr/>
          <p:nvPr/>
        </p:nvGrpSpPr>
        <p:grpSpPr>
          <a:xfrm>
            <a:off x="7791758" y="4366211"/>
            <a:ext cx="944536" cy="365779"/>
            <a:chOff x="5322067" y="3673085"/>
            <a:chExt cx="824229" cy="423568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xmlns="" id="{27D1B1DB-69CE-4359-B638-B4F0C3DF453A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9600" y="3952639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>
                <a:ea typeface="HY엽서L" pitchFamily="18" charset="-127"/>
              </a:endParaRPr>
            </a:p>
          </p:txBody>
        </p:sp>
        <p:sp>
          <p:nvSpPr>
            <p:cNvPr id="96" name="Rectangle 30">
              <a:extLst>
                <a:ext uri="{FF2B5EF4-FFF2-40B4-BE49-F238E27FC236}">
                  <a16:creationId xmlns:a16="http://schemas.microsoft.com/office/drawing/2014/main" xmlns="" id="{8CEFF10D-28A7-4B09-A5CB-EDE97F47BE5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2067" y="3673085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Notice</a:t>
              </a:r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Client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7A3AE03-345F-4056-920D-A1A885BA7B6B}"/>
              </a:ext>
            </a:extLst>
          </p:cNvPr>
          <p:cNvCxnSpPr>
            <a:cxnSpLocks/>
          </p:cNvCxnSpPr>
          <p:nvPr/>
        </p:nvCxnSpPr>
        <p:spPr>
          <a:xfrm flipH="1">
            <a:off x="4760654" y="2953460"/>
            <a:ext cx="433659" cy="58767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4BC7EAFB-8AFF-4FC5-9BD7-D2E8842A2E4B}"/>
              </a:ext>
            </a:extLst>
          </p:cNvPr>
          <p:cNvCxnSpPr>
            <a:cxnSpLocks/>
          </p:cNvCxnSpPr>
          <p:nvPr/>
        </p:nvCxnSpPr>
        <p:spPr>
          <a:xfrm>
            <a:off x="5463692" y="2936549"/>
            <a:ext cx="218697" cy="60459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xmlns="" id="{B75F69FC-5A34-497B-87AB-6AA7AD48C8E4}"/>
              </a:ext>
            </a:extLst>
          </p:cNvPr>
          <p:cNvCxnSpPr>
            <a:cxnSpLocks/>
          </p:cNvCxnSpPr>
          <p:nvPr/>
        </p:nvCxnSpPr>
        <p:spPr>
          <a:xfrm flipH="1">
            <a:off x="3813968" y="2945244"/>
            <a:ext cx="1002037" cy="61159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21DAB525-0CE5-4199-8514-2D238FE9365D}"/>
              </a:ext>
            </a:extLst>
          </p:cNvPr>
          <p:cNvGrpSpPr/>
          <p:nvPr/>
        </p:nvGrpSpPr>
        <p:grpSpPr>
          <a:xfrm>
            <a:off x="4256181" y="3541139"/>
            <a:ext cx="723302" cy="365779"/>
            <a:chOff x="4175963" y="3876374"/>
            <a:chExt cx="824229" cy="423568"/>
          </a:xfrm>
        </p:grpSpPr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xmlns="" id="{D1F827FC-60AC-457E-9D4D-F6669DABB20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3495" y="4155928"/>
              <a:ext cx="693549" cy="144014"/>
            </a:xfrm>
            <a:custGeom>
              <a:avLst/>
              <a:gdLst/>
              <a:ahLst/>
              <a:cxnLst>
                <a:cxn ang="0">
                  <a:pos x="1120" y="252"/>
                </a:cxn>
                <a:cxn ang="0">
                  <a:pos x="1116" y="250"/>
                </a:cxn>
                <a:cxn ang="0">
                  <a:pos x="1100" y="246"/>
                </a:cxn>
                <a:cxn ang="0">
                  <a:pos x="1074" y="240"/>
                </a:cxn>
                <a:cxn ang="0">
                  <a:pos x="1038" y="232"/>
                </a:cxn>
                <a:cxn ang="0">
                  <a:pos x="992" y="222"/>
                </a:cxn>
                <a:cxn ang="0">
                  <a:pos x="938" y="212"/>
                </a:cxn>
                <a:cxn ang="0">
                  <a:pos x="876" y="204"/>
                </a:cxn>
                <a:cxn ang="0">
                  <a:pos x="806" y="196"/>
                </a:cxn>
                <a:cxn ang="0">
                  <a:pos x="730" y="190"/>
                </a:cxn>
                <a:cxn ang="0">
                  <a:pos x="646" y="184"/>
                </a:cxn>
                <a:cxn ang="0">
                  <a:pos x="556" y="184"/>
                </a:cxn>
                <a:cxn ang="0">
                  <a:pos x="466" y="184"/>
                </a:cxn>
                <a:cxn ang="0">
                  <a:pos x="384" y="190"/>
                </a:cxn>
                <a:cxn ang="0">
                  <a:pos x="308" y="196"/>
                </a:cxn>
                <a:cxn ang="0">
                  <a:pos x="238" y="204"/>
                </a:cxn>
                <a:cxn ang="0">
                  <a:pos x="178" y="212"/>
                </a:cxn>
                <a:cxn ang="0">
                  <a:pos x="126" y="222"/>
                </a:cxn>
                <a:cxn ang="0">
                  <a:pos x="82" y="232"/>
                </a:cxn>
                <a:cxn ang="0">
                  <a:pos x="46" y="240"/>
                </a:cxn>
                <a:cxn ang="0">
                  <a:pos x="20" y="246"/>
                </a:cxn>
                <a:cxn ang="0">
                  <a:pos x="6" y="250"/>
                </a:cxn>
                <a:cxn ang="0">
                  <a:pos x="0" y="252"/>
                </a:cxn>
                <a:cxn ang="0">
                  <a:pos x="0" y="62"/>
                </a:cxn>
                <a:cxn ang="0">
                  <a:pos x="560" y="0"/>
                </a:cxn>
                <a:cxn ang="0">
                  <a:pos x="1120" y="62"/>
                </a:cxn>
                <a:cxn ang="0">
                  <a:pos x="1120" y="252"/>
                </a:cxn>
                <a:cxn ang="0">
                  <a:pos x="1120" y="252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 sz="900" b="1" dirty="0">
                <a:ea typeface="HY엽서L" pitchFamily="18" charset="-127"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xmlns="" id="{25F29558-FE31-4229-A441-9AF24DD046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75963" y="3876374"/>
              <a:ext cx="824229" cy="343032"/>
            </a:xfrm>
            <a:prstGeom prst="rect">
              <a:avLst/>
            </a:prstGeom>
            <a:gradFill rotWithShape="1">
              <a:gsLst>
                <a:gs pos="0">
                  <a:srgbClr val="FFCC00">
                    <a:gamma/>
                    <a:tint val="30196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tint val="30196"/>
                    <a:invGamma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en-US" altLang="ko-KR" sz="900" b="1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ItemDAO</a:t>
              </a:r>
              <a:endParaRPr kumimoji="0" lang="en-US" altLang="ko-KR" sz="9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10112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804</Words>
  <Application>Microsoft Office PowerPoint</Application>
  <PresentationFormat>화면 슬라이드 쇼(16:9)</PresentationFormat>
  <Paragraphs>510</Paragraphs>
  <Slides>77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79" baseType="lpstr">
      <vt:lpstr>Office Theme</vt:lpstr>
      <vt:lpstr>Custom Design</vt:lpstr>
      <vt:lpstr>슬라이드 1</vt:lpstr>
      <vt:lpstr>목차</vt:lpstr>
      <vt:lpstr>프로그램 설계도</vt:lpstr>
      <vt:lpstr>프로그램 설계도</vt:lpstr>
      <vt:lpstr>프로그램 설계도</vt:lpstr>
      <vt:lpstr>프로그램 설계도</vt:lpstr>
      <vt:lpstr>클래스 구성도</vt:lpstr>
      <vt:lpstr>클래스 구성도</vt:lpstr>
      <vt:lpstr>클래스 구성도</vt:lpstr>
      <vt:lpstr>클래스 구성도</vt:lpstr>
      <vt:lpstr>클래스 구성도</vt:lpstr>
      <vt:lpstr>클래스 구성도</vt:lpstr>
      <vt:lpstr>관리자 - 로그인</vt:lpstr>
      <vt:lpstr>관리자 – 메인화면</vt:lpstr>
      <vt:lpstr>관리자 – 메인화면</vt:lpstr>
      <vt:lpstr>관리자 – 메인화면 – 회원관리</vt:lpstr>
      <vt:lpstr>관리자 – 메인화면 – 회원관리</vt:lpstr>
      <vt:lpstr>관리자 – 메인화면 – 재고관리</vt:lpstr>
      <vt:lpstr>관리자 – 메인화면 – 재고관리</vt:lpstr>
      <vt:lpstr>관리자 – 메인화면 – 재고관리</vt:lpstr>
      <vt:lpstr>관리자 – 메인화면 – 매출관리</vt:lpstr>
      <vt:lpstr>관리자 – 메인화면 – 배송관리</vt:lpstr>
      <vt:lpstr>관리자 – 메인화면(주문 접수)</vt:lpstr>
      <vt:lpstr>관리자 – 메인화면(주문 접수)</vt:lpstr>
      <vt:lpstr>관리자 – 메인화면 – 배송관리</vt:lpstr>
      <vt:lpstr>관리자 – 메인화면 – 배송관리</vt:lpstr>
      <vt:lpstr>관리자 – 메인화면 – 배송관리</vt:lpstr>
      <vt:lpstr>관리자 – 메인화면(오늘의 할일)</vt:lpstr>
      <vt:lpstr>관리자 – 메인화면(마트현황)</vt:lpstr>
      <vt:lpstr>관리자 – 메인화면(상담/채팅)</vt:lpstr>
      <vt:lpstr>관리자 – 메인화면(공지사항)</vt:lpstr>
      <vt:lpstr>고객 – 메인화면(공지사항)</vt:lpstr>
      <vt:lpstr>고객 - 회원가입</vt:lpstr>
      <vt:lpstr>고객 - 회원가입</vt:lpstr>
      <vt:lpstr>고객 – 회원가입 – 중복확인 성공</vt:lpstr>
      <vt:lpstr>고객 – 회원가입- 아이디 중복</vt:lpstr>
      <vt:lpstr>고객 – 회원가입- 이메일 콤보박스</vt:lpstr>
      <vt:lpstr>고객 – 회원가입- 주소찾기</vt:lpstr>
      <vt:lpstr>고객 – 회원가입- 양식작성 완료</vt:lpstr>
      <vt:lpstr>고객 – 회원가입- 이메일 인증</vt:lpstr>
      <vt:lpstr>고객 – 회원가입- 완료</vt:lpstr>
      <vt:lpstr>고객 – 메인화면</vt:lpstr>
      <vt:lpstr>고객 – 메인화면 - 상품리스트</vt:lpstr>
      <vt:lpstr>고객 – 메인화면 - 품절상품</vt:lpstr>
      <vt:lpstr>고객 – 메인화면 – 장바구니 담기</vt:lpstr>
      <vt:lpstr>고객 – 메인화면 – 장바구니 확인</vt:lpstr>
      <vt:lpstr>고객 – 장바구니 – 장바구니 확인</vt:lpstr>
      <vt:lpstr>고객 – 장바구니 – 장바구니 주문</vt:lpstr>
      <vt:lpstr>고객 – 장바구니 - 주문완료</vt:lpstr>
      <vt:lpstr>고객 – 장바구니 – 장바구니 전체삭제</vt:lpstr>
      <vt:lpstr>고객 – 장바구니 - 장바구니삭제</vt:lpstr>
      <vt:lpstr>고객 – 메인화면 – 구매이력 조회</vt:lpstr>
      <vt:lpstr>고객 – 구매이력 조회</vt:lpstr>
      <vt:lpstr>고객 – 메인화면 – 배송 조회</vt:lpstr>
      <vt:lpstr>고객 – 배송 조회</vt:lpstr>
      <vt:lpstr>고객 – 배송조회 - 배송취소</vt:lpstr>
      <vt:lpstr>고객 – 배송조회 - 배송취소완료</vt:lpstr>
      <vt:lpstr>고객 – 메인화면 – 채팅 프로그램</vt:lpstr>
      <vt:lpstr>고객 – 채팅 프로그램</vt:lpstr>
      <vt:lpstr>고객 – 메인화면 – 마이페이지</vt:lpstr>
      <vt:lpstr>고객 – 마이페이지</vt:lpstr>
      <vt:lpstr>고객 – 마이페이지 – 정보변경</vt:lpstr>
      <vt:lpstr>고객 – 마이페이지 – 비밀번호 확인</vt:lpstr>
      <vt:lpstr>고객 – 마이페이지 – 비밀번호 확인</vt:lpstr>
      <vt:lpstr>고객 – 마이페이지 – 회원 정보 수정</vt:lpstr>
      <vt:lpstr>고객 – 마이페이지 – 회원 정보 수정</vt:lpstr>
      <vt:lpstr>고객 – 마이페이지 – 정보 수정 완료</vt:lpstr>
      <vt:lpstr>고객 – 마이페이지 – 정보 수정 완료</vt:lpstr>
      <vt:lpstr>고객 – 마이페이지 – 회원탈퇴</vt:lpstr>
      <vt:lpstr>고객 – 마이페이지 – 회원탈퇴</vt:lpstr>
      <vt:lpstr>고객 – 마이페이지 – 회원탈퇴</vt:lpstr>
      <vt:lpstr>고객 – 마이페이지 – 회원탈퇴</vt:lpstr>
      <vt:lpstr>비회원 로그인</vt:lpstr>
      <vt:lpstr>비회원 구매/배송</vt:lpstr>
      <vt:lpstr>비회원 배송 </vt:lpstr>
      <vt:lpstr>시연</vt:lpstr>
      <vt:lpstr>끝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KTC</cp:lastModifiedBy>
  <cp:revision>97</cp:revision>
  <dcterms:created xsi:type="dcterms:W3CDTF">2014-04-01T16:27:38Z</dcterms:created>
  <dcterms:modified xsi:type="dcterms:W3CDTF">2018-06-09T17:16:44Z</dcterms:modified>
</cp:coreProperties>
</file>